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19"/>
  </p:notesMasterIdLst>
  <p:sldIdLst>
    <p:sldId id="256" r:id="rId2"/>
    <p:sldId id="257" r:id="rId3"/>
    <p:sldId id="270" r:id="rId4"/>
    <p:sldId id="258" r:id="rId5"/>
    <p:sldId id="259" r:id="rId6"/>
    <p:sldId id="274" r:id="rId7"/>
    <p:sldId id="271" r:id="rId8"/>
    <p:sldId id="272" r:id="rId9"/>
    <p:sldId id="275" r:id="rId10"/>
    <p:sldId id="276" r:id="rId11"/>
    <p:sldId id="277" r:id="rId12"/>
    <p:sldId id="278" r:id="rId13"/>
    <p:sldId id="279" r:id="rId14"/>
    <p:sldId id="280" r:id="rId15"/>
    <p:sldId id="281" r:id="rId16"/>
    <p:sldId id="282" r:id="rId17"/>
    <p:sldId id="273" r:id="rId18"/>
  </p:sldIdLst>
  <p:sldSz cx="9144000" cy="5143500" type="screen16x9"/>
  <p:notesSz cx="6858000" cy="9144000"/>
  <p:embeddedFontLst>
    <p:embeddedFont>
      <p:font typeface="Arial Black" panose="020B0A04020102020204" pitchFamily="34" charset="0"/>
      <p:bold r:id="rId20"/>
    </p:embeddedFont>
    <p:embeddedFont>
      <p:font typeface="Bahnschrift Light" panose="020B0502040204020203" pitchFamily="34" charset="0"/>
      <p:regular r:id="rId21"/>
    </p:embeddedFont>
    <p:embeddedFont>
      <p:font typeface="Krona One" panose="020B0604020202020204" charset="0"/>
      <p:regular r:id="rId22"/>
    </p:embeddedFont>
    <p:embeddedFont>
      <p:font typeface="Roboto" panose="02000000000000000000" pitchFamily="2" charset="0"/>
      <p:regular r:id="rId23"/>
      <p:bold r:id="rId24"/>
      <p:italic r:id="rId25"/>
      <p:boldItalic r:id="rId26"/>
    </p:embeddedFont>
    <p:embeddedFont>
      <p:font typeface="Roboto Light" panose="020000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6842"/>
    <a:srgbClr val="185B70"/>
    <a:srgbClr val="9DD1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30B086E-FB64-49D5-92D3-083D2AB8F561}">
  <a:tblStyle styleId="{430B086E-FB64-49D5-92D3-083D2AB8F56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25" d="100"/>
          <a:sy n="125" d="100"/>
        </p:scale>
        <p:origin x="72"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6ed1d3ee59_0_10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6ed1d3ee59_0_10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2542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6f1ba423c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6f1ba423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64468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6f1ba423c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6f1ba423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1689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6f1ba423c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6f1ba423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7100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6f1ba423c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6f1ba423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53616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6f1ba423c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6f1ba423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29525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6f1ba423c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6f1ba423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7614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6f1ba423c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6f1ba423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259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6ed1d3ee59_0_100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6ed1d3ee59_0_10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6f1ba423c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6f1ba423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6f1ba423c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6f1ba423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6ed1d3ee59_0_10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6ed1d3ee59_0_10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6ed1d3ee59_0_10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6ed1d3ee59_0_10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6941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6ed1d3ee59_0_10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6ed1d3ee59_0_10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5800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6f1ba423c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6f1ba423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8104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6ed1d3ee59_0_10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6ed1d3ee59_0_10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2182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hasCustomPrompt="1"/>
          </p:nvPr>
        </p:nvSpPr>
        <p:spPr>
          <a:xfrm>
            <a:off x="2507800" y="1366863"/>
            <a:ext cx="4128300" cy="1857900"/>
          </a:xfrm>
          <a:prstGeom prst="rect">
            <a:avLst/>
          </a:prstGeom>
        </p:spPr>
        <p:txBody>
          <a:bodyPr spcFirstLastPara="1" wrap="square" lIns="91425" tIns="91425" rIns="91425" bIns="91425" anchor="b" anchorCtr="0">
            <a:noAutofit/>
          </a:bodyPr>
          <a:lstStyle>
            <a:lvl1pPr lvl="0" algn="ctr">
              <a:spcBef>
                <a:spcPts val="0"/>
              </a:spcBef>
              <a:spcAft>
                <a:spcPts val="0"/>
              </a:spcAft>
              <a:buSzPts val="5300"/>
              <a:buNone/>
              <a:defRPr sz="36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a:r>
              <a:rPr lang="en-IN" dirty="0"/>
              <a:t>Faulty street light detector</a:t>
            </a:r>
            <a:endParaRPr dirty="0"/>
          </a:p>
        </p:txBody>
      </p:sp>
      <p:sp>
        <p:nvSpPr>
          <p:cNvPr id="10" name="Google Shape;10;p2"/>
          <p:cNvSpPr txBox="1">
            <a:spLocks noGrp="1"/>
          </p:cNvSpPr>
          <p:nvPr>
            <p:ph type="subTitle" idx="1" hasCustomPrompt="1"/>
          </p:nvPr>
        </p:nvSpPr>
        <p:spPr>
          <a:xfrm>
            <a:off x="3489300" y="3110330"/>
            <a:ext cx="2165400" cy="666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en-IN" dirty="0"/>
              <a:t>1602-20-737-139</a:t>
            </a:r>
          </a:p>
          <a:p>
            <a:r>
              <a:rPr lang="en-IN" dirty="0"/>
              <a:t>1602-20-737-121</a:t>
            </a:r>
          </a:p>
          <a:p>
            <a:r>
              <a:rPr lang="en-IN" dirty="0"/>
              <a:t>1602-20-737-165</a:t>
            </a:r>
            <a:endParaRPr dirty="0"/>
          </a:p>
        </p:txBody>
      </p:sp>
      <p:sp>
        <p:nvSpPr>
          <p:cNvPr id="11" name="Google Shape;11;p2"/>
          <p:cNvSpPr/>
          <p:nvPr/>
        </p:nvSpPr>
        <p:spPr>
          <a:xfrm rot="-5400000" flipH="1">
            <a:off x="8273618" y="344514"/>
            <a:ext cx="351173" cy="351750"/>
          </a:xfrm>
          <a:custGeom>
            <a:avLst/>
            <a:gdLst/>
            <a:ahLst/>
            <a:cxnLst/>
            <a:rect l="l" t="t" r="r" b="b"/>
            <a:pathLst>
              <a:path w="7299" h="7311" extrusionOk="0">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1115684" y="691895"/>
            <a:ext cx="3605211" cy="4226616"/>
            <a:chOff x="-1115684" y="691895"/>
            <a:chExt cx="3605211" cy="4226616"/>
          </a:xfrm>
        </p:grpSpPr>
        <p:sp>
          <p:nvSpPr>
            <p:cNvPr id="13" name="Google Shape;13;p2"/>
            <p:cNvSpPr/>
            <p:nvPr/>
          </p:nvSpPr>
          <p:spPr>
            <a:xfrm>
              <a:off x="-899915" y="1096911"/>
              <a:ext cx="2753543" cy="2753515"/>
            </a:xfrm>
            <a:custGeom>
              <a:avLst/>
              <a:gdLst/>
              <a:ahLst/>
              <a:cxnLst/>
              <a:rect l="l" t="t" r="r" b="b"/>
              <a:pathLst>
                <a:path w="97704" h="97703" extrusionOk="0">
                  <a:moveTo>
                    <a:pt x="84987" y="1"/>
                  </a:moveTo>
                  <a:lnTo>
                    <a:pt x="0" y="84987"/>
                  </a:lnTo>
                  <a:lnTo>
                    <a:pt x="12716" y="97703"/>
                  </a:lnTo>
                  <a:lnTo>
                    <a:pt x="97703" y="12716"/>
                  </a:lnTo>
                  <a:lnTo>
                    <a:pt x="84987"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11020" y="2105577"/>
              <a:ext cx="2013668" cy="2013301"/>
            </a:xfrm>
            <a:custGeom>
              <a:avLst/>
              <a:gdLst/>
              <a:ahLst/>
              <a:cxnLst/>
              <a:rect l="l" t="t" r="r" b="b"/>
              <a:pathLst>
                <a:path w="71451" h="71438" extrusionOk="0">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01945" y="2842785"/>
              <a:ext cx="2076064" cy="2075726"/>
            </a:xfrm>
            <a:custGeom>
              <a:avLst/>
              <a:gdLst/>
              <a:ahLst/>
              <a:cxnLst/>
              <a:rect l="l" t="t" r="r" b="b"/>
              <a:pathLst>
                <a:path w="73665" h="73653" extrusionOk="0">
                  <a:moveTo>
                    <a:pt x="67354" y="0"/>
                  </a:moveTo>
                  <a:lnTo>
                    <a:pt x="0" y="67354"/>
                  </a:lnTo>
                  <a:lnTo>
                    <a:pt x="6299" y="73652"/>
                  </a:lnTo>
                  <a:lnTo>
                    <a:pt x="73664" y="6299"/>
                  </a:lnTo>
                  <a:lnTo>
                    <a:pt x="67354"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42239" y="2003893"/>
              <a:ext cx="2255925" cy="2255586"/>
            </a:xfrm>
            <a:custGeom>
              <a:avLst/>
              <a:gdLst/>
              <a:ahLst/>
              <a:cxnLst/>
              <a:rect l="l" t="t" r="r" b="b"/>
              <a:pathLst>
                <a:path w="80047" h="80035" extrusionOk="0">
                  <a:moveTo>
                    <a:pt x="76141" y="1"/>
                  </a:moveTo>
                  <a:lnTo>
                    <a:pt x="1" y="76141"/>
                  </a:lnTo>
                  <a:lnTo>
                    <a:pt x="3894" y="80034"/>
                  </a:lnTo>
                  <a:lnTo>
                    <a:pt x="80046" y="3894"/>
                  </a:lnTo>
                  <a:lnTo>
                    <a:pt x="76141"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115684" y="1250254"/>
              <a:ext cx="2210945" cy="2210945"/>
            </a:xfrm>
            <a:custGeom>
              <a:avLst/>
              <a:gdLst/>
              <a:ahLst/>
              <a:cxnLst/>
              <a:rect l="l" t="t" r="r" b="b"/>
              <a:pathLst>
                <a:path w="78451" h="78451" extrusionOk="0">
                  <a:moveTo>
                    <a:pt x="72200" y="632"/>
                  </a:moveTo>
                  <a:lnTo>
                    <a:pt x="77820" y="6251"/>
                  </a:lnTo>
                  <a:lnTo>
                    <a:pt x="6251" y="77819"/>
                  </a:lnTo>
                  <a:lnTo>
                    <a:pt x="632" y="72200"/>
                  </a:lnTo>
                  <a:lnTo>
                    <a:pt x="72200" y="632"/>
                  </a:lnTo>
                  <a:close/>
                  <a:moveTo>
                    <a:pt x="72200" y="1"/>
                  </a:moveTo>
                  <a:lnTo>
                    <a:pt x="1" y="72200"/>
                  </a:lnTo>
                  <a:lnTo>
                    <a:pt x="6251" y="78451"/>
                  </a:lnTo>
                  <a:lnTo>
                    <a:pt x="78451" y="6251"/>
                  </a:lnTo>
                  <a:lnTo>
                    <a:pt x="72200"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019791" y="1118048"/>
              <a:ext cx="208043" cy="207733"/>
            </a:xfrm>
            <a:custGeom>
              <a:avLst/>
              <a:gdLst/>
              <a:ahLst/>
              <a:cxnLst/>
              <a:rect l="l" t="t" r="r" b="b"/>
              <a:pathLst>
                <a:path w="7382" h="7371" extrusionOk="0">
                  <a:moveTo>
                    <a:pt x="3691" y="1"/>
                  </a:moveTo>
                  <a:lnTo>
                    <a:pt x="0" y="3680"/>
                  </a:lnTo>
                  <a:lnTo>
                    <a:pt x="3691" y="7371"/>
                  </a:lnTo>
                  <a:lnTo>
                    <a:pt x="7382" y="3680"/>
                  </a:lnTo>
                  <a:lnTo>
                    <a:pt x="3691"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592890" y="2498503"/>
              <a:ext cx="344644" cy="344644"/>
            </a:xfrm>
            <a:custGeom>
              <a:avLst/>
              <a:gdLst/>
              <a:ahLst/>
              <a:cxnLst/>
              <a:rect l="l" t="t" r="r" b="b"/>
              <a:pathLst>
                <a:path w="12229" h="12229" extrusionOk="0">
                  <a:moveTo>
                    <a:pt x="6121" y="1"/>
                  </a:moveTo>
                  <a:lnTo>
                    <a:pt x="1" y="6120"/>
                  </a:lnTo>
                  <a:lnTo>
                    <a:pt x="6121" y="12228"/>
                  </a:lnTo>
                  <a:lnTo>
                    <a:pt x="12229" y="6120"/>
                  </a:lnTo>
                  <a:lnTo>
                    <a:pt x="6121"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495265" y="691895"/>
              <a:ext cx="158386" cy="158414"/>
            </a:xfrm>
            <a:custGeom>
              <a:avLst/>
              <a:gdLst/>
              <a:ahLst/>
              <a:cxnLst/>
              <a:rect l="l" t="t" r="r" b="b"/>
              <a:pathLst>
                <a:path w="5620" h="5621" extrusionOk="0">
                  <a:moveTo>
                    <a:pt x="2810" y="632"/>
                  </a:moveTo>
                  <a:lnTo>
                    <a:pt x="4989" y="2811"/>
                  </a:lnTo>
                  <a:lnTo>
                    <a:pt x="2810" y="4989"/>
                  </a:lnTo>
                  <a:lnTo>
                    <a:pt x="631" y="2811"/>
                  </a:lnTo>
                  <a:lnTo>
                    <a:pt x="2810" y="632"/>
                  </a:lnTo>
                  <a:close/>
                  <a:moveTo>
                    <a:pt x="2810" y="1"/>
                  </a:moveTo>
                  <a:lnTo>
                    <a:pt x="0" y="2811"/>
                  </a:lnTo>
                  <a:lnTo>
                    <a:pt x="2810" y="5621"/>
                  </a:lnTo>
                  <a:lnTo>
                    <a:pt x="5620" y="2811"/>
                  </a:lnTo>
                  <a:lnTo>
                    <a:pt x="2810"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331113" y="1527771"/>
              <a:ext cx="158414" cy="158386"/>
            </a:xfrm>
            <a:custGeom>
              <a:avLst/>
              <a:gdLst/>
              <a:ahLst/>
              <a:cxnLst/>
              <a:rect l="l" t="t" r="r" b="b"/>
              <a:pathLst>
                <a:path w="5621" h="5620" extrusionOk="0">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692235" y="721769"/>
              <a:ext cx="536567" cy="536228"/>
            </a:xfrm>
            <a:custGeom>
              <a:avLst/>
              <a:gdLst/>
              <a:ahLst/>
              <a:cxnLst/>
              <a:rect l="l" t="t" r="r" b="b"/>
              <a:pathLst>
                <a:path w="19039" h="19027" extrusionOk="0">
                  <a:moveTo>
                    <a:pt x="9525" y="0"/>
                  </a:moveTo>
                  <a:lnTo>
                    <a:pt x="0" y="9513"/>
                  </a:lnTo>
                  <a:lnTo>
                    <a:pt x="9525" y="19027"/>
                  </a:lnTo>
                  <a:lnTo>
                    <a:pt x="19038" y="9513"/>
                  </a:lnTo>
                  <a:lnTo>
                    <a:pt x="9525"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534862" y="1736804"/>
              <a:ext cx="336584" cy="336584"/>
            </a:xfrm>
            <a:custGeom>
              <a:avLst/>
              <a:gdLst/>
              <a:ahLst/>
              <a:cxnLst/>
              <a:rect l="l" t="t" r="r" b="b"/>
              <a:pathLst>
                <a:path w="11943" h="11943" extrusionOk="0">
                  <a:moveTo>
                    <a:pt x="5965" y="1"/>
                  </a:moveTo>
                  <a:lnTo>
                    <a:pt x="0" y="5966"/>
                  </a:lnTo>
                  <a:lnTo>
                    <a:pt x="5965" y="11943"/>
                  </a:lnTo>
                  <a:lnTo>
                    <a:pt x="11942" y="5966"/>
                  </a:lnTo>
                  <a:lnTo>
                    <a:pt x="5965"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003628" y="1398581"/>
              <a:ext cx="205704" cy="206042"/>
            </a:xfrm>
            <a:custGeom>
              <a:avLst/>
              <a:gdLst/>
              <a:ahLst/>
              <a:cxnLst/>
              <a:rect l="l" t="t" r="r" b="b"/>
              <a:pathLst>
                <a:path w="7299" h="7311" extrusionOk="0">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rot="10800000">
            <a:off x="7282491" y="1289856"/>
            <a:ext cx="2753543" cy="2753515"/>
          </a:xfrm>
          <a:custGeom>
            <a:avLst/>
            <a:gdLst/>
            <a:ahLst/>
            <a:cxnLst/>
            <a:rect l="l" t="t" r="r" b="b"/>
            <a:pathLst>
              <a:path w="97704" h="97703" extrusionOk="0">
                <a:moveTo>
                  <a:pt x="84987" y="1"/>
                </a:moveTo>
                <a:lnTo>
                  <a:pt x="0" y="84987"/>
                </a:lnTo>
                <a:lnTo>
                  <a:pt x="12716" y="97703"/>
                </a:lnTo>
                <a:lnTo>
                  <a:pt x="97703" y="12716"/>
                </a:lnTo>
                <a:lnTo>
                  <a:pt x="84987"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0800000">
            <a:off x="7633470" y="1021404"/>
            <a:ext cx="2013668" cy="2013301"/>
          </a:xfrm>
          <a:custGeom>
            <a:avLst/>
            <a:gdLst/>
            <a:ahLst/>
            <a:cxnLst/>
            <a:rect l="l" t="t" r="r" b="b"/>
            <a:pathLst>
              <a:path w="71451" h="71438" extrusionOk="0">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0800000">
            <a:off x="7561999" y="221771"/>
            <a:ext cx="2076064" cy="2075726"/>
          </a:xfrm>
          <a:custGeom>
            <a:avLst/>
            <a:gdLst/>
            <a:ahLst/>
            <a:cxnLst/>
            <a:rect l="l" t="t" r="r" b="b"/>
            <a:pathLst>
              <a:path w="73665" h="73653" extrusionOk="0">
                <a:moveTo>
                  <a:pt x="67354" y="0"/>
                </a:moveTo>
                <a:lnTo>
                  <a:pt x="0" y="67354"/>
                </a:lnTo>
                <a:lnTo>
                  <a:pt x="6299" y="73652"/>
                </a:lnTo>
                <a:lnTo>
                  <a:pt x="73664" y="6299"/>
                </a:lnTo>
                <a:lnTo>
                  <a:pt x="67354"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0800000">
            <a:off x="7122433" y="880803"/>
            <a:ext cx="2255925" cy="2255586"/>
          </a:xfrm>
          <a:custGeom>
            <a:avLst/>
            <a:gdLst/>
            <a:ahLst/>
            <a:cxnLst/>
            <a:rect l="l" t="t" r="r" b="b"/>
            <a:pathLst>
              <a:path w="80047" h="80035" extrusionOk="0">
                <a:moveTo>
                  <a:pt x="76141" y="1"/>
                </a:moveTo>
                <a:lnTo>
                  <a:pt x="1" y="76141"/>
                </a:lnTo>
                <a:lnTo>
                  <a:pt x="3894" y="80034"/>
                </a:lnTo>
                <a:lnTo>
                  <a:pt x="80046" y="3894"/>
                </a:lnTo>
                <a:lnTo>
                  <a:pt x="76141"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10800000">
            <a:off x="8040857" y="1679083"/>
            <a:ext cx="2210945" cy="2210945"/>
          </a:xfrm>
          <a:custGeom>
            <a:avLst/>
            <a:gdLst/>
            <a:ahLst/>
            <a:cxnLst/>
            <a:rect l="l" t="t" r="r" b="b"/>
            <a:pathLst>
              <a:path w="78451" h="78451" extrusionOk="0">
                <a:moveTo>
                  <a:pt x="72200" y="632"/>
                </a:moveTo>
                <a:lnTo>
                  <a:pt x="77820" y="6251"/>
                </a:lnTo>
                <a:lnTo>
                  <a:pt x="6251" y="77819"/>
                </a:lnTo>
                <a:lnTo>
                  <a:pt x="632" y="72200"/>
                </a:lnTo>
                <a:lnTo>
                  <a:pt x="72200" y="632"/>
                </a:lnTo>
                <a:close/>
                <a:moveTo>
                  <a:pt x="72200" y="1"/>
                </a:moveTo>
                <a:lnTo>
                  <a:pt x="1" y="72200"/>
                </a:lnTo>
                <a:lnTo>
                  <a:pt x="6251" y="78451"/>
                </a:lnTo>
                <a:lnTo>
                  <a:pt x="78451" y="6251"/>
                </a:lnTo>
                <a:lnTo>
                  <a:pt x="72200"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0800000">
            <a:off x="7908284" y="3814501"/>
            <a:ext cx="208043" cy="207733"/>
          </a:xfrm>
          <a:custGeom>
            <a:avLst/>
            <a:gdLst/>
            <a:ahLst/>
            <a:cxnLst/>
            <a:rect l="l" t="t" r="r" b="b"/>
            <a:pathLst>
              <a:path w="7382" h="7371" extrusionOk="0">
                <a:moveTo>
                  <a:pt x="3691" y="1"/>
                </a:moveTo>
                <a:lnTo>
                  <a:pt x="0" y="3680"/>
                </a:lnTo>
                <a:lnTo>
                  <a:pt x="3691" y="7371"/>
                </a:lnTo>
                <a:lnTo>
                  <a:pt x="7382" y="3680"/>
                </a:lnTo>
                <a:lnTo>
                  <a:pt x="3691"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0800000">
            <a:off x="7198584" y="2297136"/>
            <a:ext cx="344644" cy="344644"/>
          </a:xfrm>
          <a:custGeom>
            <a:avLst/>
            <a:gdLst/>
            <a:ahLst/>
            <a:cxnLst/>
            <a:rect l="l" t="t" r="r" b="b"/>
            <a:pathLst>
              <a:path w="12229" h="12229" extrusionOk="0">
                <a:moveTo>
                  <a:pt x="6121" y="1"/>
                </a:moveTo>
                <a:lnTo>
                  <a:pt x="1" y="6120"/>
                </a:lnTo>
                <a:lnTo>
                  <a:pt x="6121" y="12228"/>
                </a:lnTo>
                <a:lnTo>
                  <a:pt x="12229" y="6120"/>
                </a:lnTo>
                <a:lnTo>
                  <a:pt x="6121"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0800000">
            <a:off x="7482468" y="4289974"/>
            <a:ext cx="158386" cy="158414"/>
          </a:xfrm>
          <a:custGeom>
            <a:avLst/>
            <a:gdLst/>
            <a:ahLst/>
            <a:cxnLst/>
            <a:rect l="l" t="t" r="r" b="b"/>
            <a:pathLst>
              <a:path w="5620" h="5621" extrusionOk="0">
                <a:moveTo>
                  <a:pt x="2810" y="632"/>
                </a:moveTo>
                <a:lnTo>
                  <a:pt x="4989" y="2811"/>
                </a:lnTo>
                <a:lnTo>
                  <a:pt x="2810" y="4989"/>
                </a:lnTo>
                <a:lnTo>
                  <a:pt x="631" y="2811"/>
                </a:lnTo>
                <a:lnTo>
                  <a:pt x="2810" y="632"/>
                </a:lnTo>
                <a:close/>
                <a:moveTo>
                  <a:pt x="2810" y="1"/>
                </a:moveTo>
                <a:lnTo>
                  <a:pt x="0" y="2811"/>
                </a:lnTo>
                <a:lnTo>
                  <a:pt x="2810" y="5621"/>
                </a:lnTo>
                <a:lnTo>
                  <a:pt x="5620" y="2811"/>
                </a:lnTo>
                <a:lnTo>
                  <a:pt x="2810"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0800000">
            <a:off x="6646591" y="3454125"/>
            <a:ext cx="158414" cy="158386"/>
          </a:xfrm>
          <a:custGeom>
            <a:avLst/>
            <a:gdLst/>
            <a:ahLst/>
            <a:cxnLst/>
            <a:rect l="l" t="t" r="r" b="b"/>
            <a:pathLst>
              <a:path w="5621" h="5620" extrusionOk="0">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0800000">
            <a:off x="6907317" y="3882285"/>
            <a:ext cx="536567" cy="536228"/>
          </a:xfrm>
          <a:custGeom>
            <a:avLst/>
            <a:gdLst/>
            <a:ahLst/>
            <a:cxnLst/>
            <a:rect l="l" t="t" r="r" b="b"/>
            <a:pathLst>
              <a:path w="19039" h="19027" extrusionOk="0">
                <a:moveTo>
                  <a:pt x="9525" y="0"/>
                </a:moveTo>
                <a:lnTo>
                  <a:pt x="0" y="9513"/>
                </a:lnTo>
                <a:lnTo>
                  <a:pt x="9525" y="19027"/>
                </a:lnTo>
                <a:lnTo>
                  <a:pt x="19038" y="9513"/>
                </a:lnTo>
                <a:lnTo>
                  <a:pt x="9525"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0800000">
            <a:off x="7264673" y="3066895"/>
            <a:ext cx="336584" cy="336584"/>
          </a:xfrm>
          <a:custGeom>
            <a:avLst/>
            <a:gdLst/>
            <a:ahLst/>
            <a:cxnLst/>
            <a:rect l="l" t="t" r="r" b="b"/>
            <a:pathLst>
              <a:path w="11943" h="11943" extrusionOk="0">
                <a:moveTo>
                  <a:pt x="5965" y="1"/>
                </a:moveTo>
                <a:lnTo>
                  <a:pt x="0" y="5966"/>
                </a:lnTo>
                <a:lnTo>
                  <a:pt x="5965" y="11943"/>
                </a:lnTo>
                <a:lnTo>
                  <a:pt x="11942" y="5966"/>
                </a:lnTo>
                <a:lnTo>
                  <a:pt x="5965"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a:off x="6926786" y="3535659"/>
            <a:ext cx="205704" cy="206042"/>
          </a:xfrm>
          <a:custGeom>
            <a:avLst/>
            <a:gdLst/>
            <a:ahLst/>
            <a:cxnLst/>
            <a:rect l="l" t="t" r="r" b="b"/>
            <a:pathLst>
              <a:path w="7299" h="7311" extrusionOk="0">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22478" y="4453642"/>
            <a:ext cx="344659" cy="345244"/>
          </a:xfrm>
          <a:custGeom>
            <a:avLst/>
            <a:gdLst/>
            <a:ahLst/>
            <a:cxnLst/>
            <a:rect l="l" t="t" r="r" b="b"/>
            <a:pathLst>
              <a:path w="7299" h="7311" extrusionOk="0">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3"/>
          <p:cNvSpPr/>
          <p:nvPr/>
        </p:nvSpPr>
        <p:spPr>
          <a:xfrm>
            <a:off x="1558077" y="2114976"/>
            <a:ext cx="6027980" cy="6027980"/>
          </a:xfrm>
          <a:custGeom>
            <a:avLst/>
            <a:gdLst/>
            <a:ahLst/>
            <a:cxnLst/>
            <a:rect l="l" t="t" r="r" b="b"/>
            <a:pathLst>
              <a:path w="12229" h="12229" extrusionOk="0">
                <a:moveTo>
                  <a:pt x="6121" y="1"/>
                </a:moveTo>
                <a:lnTo>
                  <a:pt x="1" y="6120"/>
                </a:lnTo>
                <a:lnTo>
                  <a:pt x="6121" y="12228"/>
                </a:lnTo>
                <a:lnTo>
                  <a:pt x="12229" y="6120"/>
                </a:lnTo>
                <a:lnTo>
                  <a:pt x="6121" y="1"/>
                </a:lnTo>
                <a:close/>
              </a:path>
            </a:pathLst>
          </a:custGeom>
          <a:gradFill>
            <a:gsLst>
              <a:gs pos="0">
                <a:srgbClr val="FB7843"/>
              </a:gs>
              <a:gs pos="100000">
                <a:srgbClr val="E85CDB"/>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40;p3"/>
          <p:cNvGrpSpPr/>
          <p:nvPr/>
        </p:nvGrpSpPr>
        <p:grpSpPr>
          <a:xfrm>
            <a:off x="-1115684" y="-228605"/>
            <a:ext cx="3605211" cy="3567585"/>
            <a:chOff x="-1115684" y="691895"/>
            <a:chExt cx="3605211" cy="3567585"/>
          </a:xfrm>
        </p:grpSpPr>
        <p:sp>
          <p:nvSpPr>
            <p:cNvPr id="41" name="Google Shape;41;p3"/>
            <p:cNvSpPr/>
            <p:nvPr/>
          </p:nvSpPr>
          <p:spPr>
            <a:xfrm>
              <a:off x="-899915" y="1096911"/>
              <a:ext cx="2753543" cy="2753515"/>
            </a:xfrm>
            <a:custGeom>
              <a:avLst/>
              <a:gdLst/>
              <a:ahLst/>
              <a:cxnLst/>
              <a:rect l="l" t="t" r="r" b="b"/>
              <a:pathLst>
                <a:path w="97704" h="97703" extrusionOk="0">
                  <a:moveTo>
                    <a:pt x="84987" y="1"/>
                  </a:moveTo>
                  <a:lnTo>
                    <a:pt x="0" y="84987"/>
                  </a:lnTo>
                  <a:lnTo>
                    <a:pt x="12716" y="97703"/>
                  </a:lnTo>
                  <a:lnTo>
                    <a:pt x="97703" y="12716"/>
                  </a:lnTo>
                  <a:lnTo>
                    <a:pt x="84987" y="1"/>
                  </a:lnTo>
                  <a:close/>
                </a:path>
              </a:pathLst>
            </a:custGeom>
            <a:gradFill>
              <a:gsLst>
                <a:gs pos="0">
                  <a:srgbClr val="FB7843"/>
                </a:gs>
                <a:gs pos="100000">
                  <a:srgbClr val="E85CDB"/>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511020" y="2105577"/>
              <a:ext cx="2013668" cy="2013301"/>
            </a:xfrm>
            <a:custGeom>
              <a:avLst/>
              <a:gdLst/>
              <a:ahLst/>
              <a:cxnLst/>
              <a:rect l="l" t="t" r="r" b="b"/>
              <a:pathLst>
                <a:path w="71451" h="71438" extrusionOk="0">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rgbClr val="FB7843"/>
                </a:gs>
                <a:gs pos="100000">
                  <a:srgbClr val="E85CDB"/>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42239" y="2003893"/>
              <a:ext cx="2255925" cy="2255586"/>
            </a:xfrm>
            <a:custGeom>
              <a:avLst/>
              <a:gdLst/>
              <a:ahLst/>
              <a:cxnLst/>
              <a:rect l="l" t="t" r="r" b="b"/>
              <a:pathLst>
                <a:path w="80047" h="80035" extrusionOk="0">
                  <a:moveTo>
                    <a:pt x="76141" y="1"/>
                  </a:moveTo>
                  <a:lnTo>
                    <a:pt x="1" y="76141"/>
                  </a:lnTo>
                  <a:lnTo>
                    <a:pt x="3894" y="80034"/>
                  </a:lnTo>
                  <a:lnTo>
                    <a:pt x="80046" y="3894"/>
                  </a:lnTo>
                  <a:lnTo>
                    <a:pt x="76141" y="1"/>
                  </a:lnTo>
                  <a:close/>
                </a:path>
              </a:pathLst>
            </a:custGeom>
            <a:gradFill>
              <a:gsLst>
                <a:gs pos="0">
                  <a:srgbClr val="FB7843"/>
                </a:gs>
                <a:gs pos="100000">
                  <a:srgbClr val="E85CDB"/>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1115684" y="1250254"/>
              <a:ext cx="2210945" cy="2210945"/>
            </a:xfrm>
            <a:custGeom>
              <a:avLst/>
              <a:gdLst/>
              <a:ahLst/>
              <a:cxnLst/>
              <a:rect l="l" t="t" r="r" b="b"/>
              <a:pathLst>
                <a:path w="78451" h="78451" extrusionOk="0">
                  <a:moveTo>
                    <a:pt x="72200" y="632"/>
                  </a:moveTo>
                  <a:lnTo>
                    <a:pt x="77820" y="6251"/>
                  </a:lnTo>
                  <a:lnTo>
                    <a:pt x="6251" y="77819"/>
                  </a:lnTo>
                  <a:lnTo>
                    <a:pt x="632" y="72200"/>
                  </a:lnTo>
                  <a:lnTo>
                    <a:pt x="72200" y="632"/>
                  </a:lnTo>
                  <a:close/>
                  <a:moveTo>
                    <a:pt x="72200" y="1"/>
                  </a:moveTo>
                  <a:lnTo>
                    <a:pt x="1" y="72200"/>
                  </a:lnTo>
                  <a:lnTo>
                    <a:pt x="6251" y="78451"/>
                  </a:lnTo>
                  <a:lnTo>
                    <a:pt x="78451" y="6251"/>
                  </a:lnTo>
                  <a:lnTo>
                    <a:pt x="72200" y="1"/>
                  </a:lnTo>
                  <a:close/>
                </a:path>
              </a:pathLst>
            </a:custGeom>
            <a:gradFill>
              <a:gsLst>
                <a:gs pos="0">
                  <a:srgbClr val="FB7843"/>
                </a:gs>
                <a:gs pos="100000">
                  <a:srgbClr val="E85CDB"/>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1019791" y="1118048"/>
              <a:ext cx="208043" cy="207733"/>
            </a:xfrm>
            <a:custGeom>
              <a:avLst/>
              <a:gdLst/>
              <a:ahLst/>
              <a:cxnLst/>
              <a:rect l="l" t="t" r="r" b="b"/>
              <a:pathLst>
                <a:path w="7382" h="7371" extrusionOk="0">
                  <a:moveTo>
                    <a:pt x="3691" y="1"/>
                  </a:moveTo>
                  <a:lnTo>
                    <a:pt x="0" y="3680"/>
                  </a:lnTo>
                  <a:lnTo>
                    <a:pt x="3691" y="7371"/>
                  </a:lnTo>
                  <a:lnTo>
                    <a:pt x="7382" y="3680"/>
                  </a:lnTo>
                  <a:lnTo>
                    <a:pt x="3691" y="1"/>
                  </a:lnTo>
                  <a:close/>
                </a:path>
              </a:pathLst>
            </a:custGeom>
            <a:gradFill>
              <a:gsLst>
                <a:gs pos="0">
                  <a:srgbClr val="FB7843"/>
                </a:gs>
                <a:gs pos="100000">
                  <a:srgbClr val="E85CDB"/>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1592890" y="2498503"/>
              <a:ext cx="344644" cy="344644"/>
            </a:xfrm>
            <a:custGeom>
              <a:avLst/>
              <a:gdLst/>
              <a:ahLst/>
              <a:cxnLst/>
              <a:rect l="l" t="t" r="r" b="b"/>
              <a:pathLst>
                <a:path w="12229" h="12229" extrusionOk="0">
                  <a:moveTo>
                    <a:pt x="6121" y="1"/>
                  </a:moveTo>
                  <a:lnTo>
                    <a:pt x="1" y="6120"/>
                  </a:lnTo>
                  <a:lnTo>
                    <a:pt x="6121" y="12228"/>
                  </a:lnTo>
                  <a:lnTo>
                    <a:pt x="12229" y="6120"/>
                  </a:lnTo>
                  <a:lnTo>
                    <a:pt x="6121" y="1"/>
                  </a:lnTo>
                  <a:close/>
                </a:path>
              </a:pathLst>
            </a:custGeom>
            <a:gradFill>
              <a:gsLst>
                <a:gs pos="0">
                  <a:srgbClr val="FB7843"/>
                </a:gs>
                <a:gs pos="100000">
                  <a:srgbClr val="E85CDB"/>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1495265" y="691895"/>
              <a:ext cx="158386" cy="158414"/>
            </a:xfrm>
            <a:custGeom>
              <a:avLst/>
              <a:gdLst/>
              <a:ahLst/>
              <a:cxnLst/>
              <a:rect l="l" t="t" r="r" b="b"/>
              <a:pathLst>
                <a:path w="5620" h="5621" extrusionOk="0">
                  <a:moveTo>
                    <a:pt x="2810" y="632"/>
                  </a:moveTo>
                  <a:lnTo>
                    <a:pt x="4989" y="2811"/>
                  </a:lnTo>
                  <a:lnTo>
                    <a:pt x="2810" y="4989"/>
                  </a:lnTo>
                  <a:lnTo>
                    <a:pt x="631" y="2811"/>
                  </a:lnTo>
                  <a:lnTo>
                    <a:pt x="2810" y="632"/>
                  </a:lnTo>
                  <a:close/>
                  <a:moveTo>
                    <a:pt x="2810" y="1"/>
                  </a:moveTo>
                  <a:lnTo>
                    <a:pt x="0" y="2811"/>
                  </a:lnTo>
                  <a:lnTo>
                    <a:pt x="2810" y="5621"/>
                  </a:lnTo>
                  <a:lnTo>
                    <a:pt x="5620" y="2811"/>
                  </a:lnTo>
                  <a:lnTo>
                    <a:pt x="2810" y="1"/>
                  </a:lnTo>
                  <a:close/>
                </a:path>
              </a:pathLst>
            </a:custGeom>
            <a:gradFill>
              <a:gsLst>
                <a:gs pos="0">
                  <a:srgbClr val="FB7843"/>
                </a:gs>
                <a:gs pos="100000">
                  <a:srgbClr val="E85CDB"/>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2331113" y="1527771"/>
              <a:ext cx="158414" cy="158386"/>
            </a:xfrm>
            <a:custGeom>
              <a:avLst/>
              <a:gdLst/>
              <a:ahLst/>
              <a:cxnLst/>
              <a:rect l="l" t="t" r="r" b="b"/>
              <a:pathLst>
                <a:path w="5621" h="5620" extrusionOk="0">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rgbClr val="FB7843"/>
                </a:gs>
                <a:gs pos="100000">
                  <a:srgbClr val="E85CDB"/>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1534862" y="1736804"/>
              <a:ext cx="336584" cy="336584"/>
            </a:xfrm>
            <a:custGeom>
              <a:avLst/>
              <a:gdLst/>
              <a:ahLst/>
              <a:cxnLst/>
              <a:rect l="l" t="t" r="r" b="b"/>
              <a:pathLst>
                <a:path w="11943" h="11943" extrusionOk="0">
                  <a:moveTo>
                    <a:pt x="5965" y="1"/>
                  </a:moveTo>
                  <a:lnTo>
                    <a:pt x="0" y="5966"/>
                  </a:lnTo>
                  <a:lnTo>
                    <a:pt x="5965" y="11943"/>
                  </a:lnTo>
                  <a:lnTo>
                    <a:pt x="11942" y="5966"/>
                  </a:lnTo>
                  <a:lnTo>
                    <a:pt x="5965" y="1"/>
                  </a:lnTo>
                  <a:close/>
                </a:path>
              </a:pathLst>
            </a:custGeom>
            <a:gradFill>
              <a:gsLst>
                <a:gs pos="0">
                  <a:srgbClr val="FB7843"/>
                </a:gs>
                <a:gs pos="100000">
                  <a:srgbClr val="E85CDB"/>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2003628" y="1398581"/>
              <a:ext cx="205704" cy="206042"/>
            </a:xfrm>
            <a:custGeom>
              <a:avLst/>
              <a:gdLst/>
              <a:ahLst/>
              <a:cxnLst/>
              <a:rect l="l" t="t" r="r" b="b"/>
              <a:pathLst>
                <a:path w="7299" h="7311" extrusionOk="0">
                  <a:moveTo>
                    <a:pt x="3655" y="0"/>
                  </a:moveTo>
                  <a:lnTo>
                    <a:pt x="0" y="3655"/>
                  </a:lnTo>
                  <a:lnTo>
                    <a:pt x="3655" y="7311"/>
                  </a:lnTo>
                  <a:lnTo>
                    <a:pt x="7299" y="3655"/>
                  </a:lnTo>
                  <a:lnTo>
                    <a:pt x="3655" y="0"/>
                  </a:lnTo>
                  <a:close/>
                </a:path>
              </a:pathLst>
            </a:custGeom>
            <a:gradFill>
              <a:gsLst>
                <a:gs pos="0">
                  <a:srgbClr val="FB7843"/>
                </a:gs>
                <a:gs pos="100000">
                  <a:srgbClr val="E85CDB"/>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51;p3"/>
          <p:cNvGrpSpPr/>
          <p:nvPr/>
        </p:nvGrpSpPr>
        <p:grpSpPr>
          <a:xfrm>
            <a:off x="6725678" y="216894"/>
            <a:ext cx="3651827" cy="3549464"/>
            <a:chOff x="7253877" y="1275092"/>
            <a:chExt cx="3651827" cy="3549464"/>
          </a:xfrm>
        </p:grpSpPr>
        <p:sp>
          <p:nvSpPr>
            <p:cNvPr id="52" name="Google Shape;52;p3"/>
            <p:cNvSpPr/>
            <p:nvPr/>
          </p:nvSpPr>
          <p:spPr>
            <a:xfrm>
              <a:off x="7758579" y="1886464"/>
              <a:ext cx="2742439" cy="2742439"/>
            </a:xfrm>
            <a:custGeom>
              <a:avLst/>
              <a:gdLst/>
              <a:ahLst/>
              <a:cxnLst/>
              <a:rect l="l" t="t" r="r" b="b"/>
              <a:pathLst>
                <a:path w="97310" h="97310" extrusionOk="0">
                  <a:moveTo>
                    <a:pt x="12907" y="644"/>
                  </a:moveTo>
                  <a:lnTo>
                    <a:pt x="96679" y="84404"/>
                  </a:lnTo>
                  <a:lnTo>
                    <a:pt x="84404" y="96679"/>
                  </a:lnTo>
                  <a:lnTo>
                    <a:pt x="631" y="12907"/>
                  </a:lnTo>
                  <a:lnTo>
                    <a:pt x="12907" y="644"/>
                  </a:lnTo>
                  <a:close/>
                  <a:moveTo>
                    <a:pt x="12907" y="1"/>
                  </a:moveTo>
                  <a:lnTo>
                    <a:pt x="0" y="12907"/>
                  </a:lnTo>
                  <a:lnTo>
                    <a:pt x="84404" y="97310"/>
                  </a:lnTo>
                  <a:lnTo>
                    <a:pt x="97310" y="84404"/>
                  </a:lnTo>
                  <a:lnTo>
                    <a:pt x="12907" y="1"/>
                  </a:lnTo>
                  <a:close/>
                </a:path>
              </a:pathLst>
            </a:custGeom>
            <a:gradFill>
              <a:gsLst>
                <a:gs pos="0">
                  <a:srgbClr val="E85CDB"/>
                </a:gs>
                <a:gs pos="100000">
                  <a:srgbClr val="FB7843"/>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8774291" y="2251545"/>
              <a:ext cx="1974381" cy="1974720"/>
            </a:xfrm>
            <a:custGeom>
              <a:avLst/>
              <a:gdLst/>
              <a:ahLst/>
              <a:cxnLst/>
              <a:rect l="l" t="t" r="r" b="b"/>
              <a:pathLst>
                <a:path w="70057" h="70069" extrusionOk="0">
                  <a:moveTo>
                    <a:pt x="7716" y="1"/>
                  </a:moveTo>
                  <a:lnTo>
                    <a:pt x="0" y="7728"/>
                  </a:lnTo>
                  <a:lnTo>
                    <a:pt x="62342" y="70069"/>
                  </a:lnTo>
                  <a:lnTo>
                    <a:pt x="70057" y="62341"/>
                  </a:lnTo>
                  <a:lnTo>
                    <a:pt x="7716" y="1"/>
                  </a:lnTo>
                  <a:close/>
                </a:path>
              </a:pathLst>
            </a:custGeom>
            <a:gradFill>
              <a:gsLst>
                <a:gs pos="0">
                  <a:srgbClr val="E85CDB"/>
                </a:gs>
                <a:gs pos="100000">
                  <a:srgbClr val="FB7843"/>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8656176" y="1728414"/>
              <a:ext cx="2249527" cy="2249865"/>
            </a:xfrm>
            <a:custGeom>
              <a:avLst/>
              <a:gdLst/>
              <a:ahLst/>
              <a:cxnLst/>
              <a:rect l="l" t="t" r="r" b="b"/>
              <a:pathLst>
                <a:path w="79820" h="79832" extrusionOk="0">
                  <a:moveTo>
                    <a:pt x="4168" y="632"/>
                  </a:moveTo>
                  <a:lnTo>
                    <a:pt x="79189" y="75653"/>
                  </a:lnTo>
                  <a:lnTo>
                    <a:pt x="75641" y="79201"/>
                  </a:lnTo>
                  <a:lnTo>
                    <a:pt x="631" y="4180"/>
                  </a:lnTo>
                  <a:lnTo>
                    <a:pt x="4168" y="632"/>
                  </a:lnTo>
                  <a:close/>
                  <a:moveTo>
                    <a:pt x="4168" y="1"/>
                  </a:moveTo>
                  <a:lnTo>
                    <a:pt x="0" y="4180"/>
                  </a:lnTo>
                  <a:lnTo>
                    <a:pt x="75641" y="79832"/>
                  </a:lnTo>
                  <a:lnTo>
                    <a:pt x="79820" y="75653"/>
                  </a:lnTo>
                  <a:lnTo>
                    <a:pt x="4168" y="1"/>
                  </a:lnTo>
                  <a:close/>
                </a:path>
              </a:pathLst>
            </a:custGeom>
            <a:gradFill>
              <a:gsLst>
                <a:gs pos="0">
                  <a:srgbClr val="E85CDB"/>
                </a:gs>
                <a:gs pos="100000">
                  <a:srgbClr val="FB7843"/>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7928014" y="2654532"/>
              <a:ext cx="2170024" cy="2170024"/>
            </a:xfrm>
            <a:custGeom>
              <a:avLst/>
              <a:gdLst/>
              <a:ahLst/>
              <a:cxnLst/>
              <a:rect l="l" t="t" r="r" b="b"/>
              <a:pathLst>
                <a:path w="76999" h="76999" extrusionOk="0">
                  <a:moveTo>
                    <a:pt x="5871" y="1"/>
                  </a:moveTo>
                  <a:lnTo>
                    <a:pt x="1" y="5871"/>
                  </a:lnTo>
                  <a:lnTo>
                    <a:pt x="71129" y="76998"/>
                  </a:lnTo>
                  <a:lnTo>
                    <a:pt x="76999" y="71128"/>
                  </a:lnTo>
                  <a:lnTo>
                    <a:pt x="5871" y="1"/>
                  </a:lnTo>
                  <a:close/>
                </a:path>
              </a:pathLst>
            </a:custGeom>
            <a:gradFill>
              <a:gsLst>
                <a:gs pos="0">
                  <a:srgbClr val="E85CDB"/>
                </a:gs>
                <a:gs pos="100000">
                  <a:srgbClr val="FB7843"/>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7788425" y="2514971"/>
              <a:ext cx="205394" cy="205704"/>
            </a:xfrm>
            <a:custGeom>
              <a:avLst/>
              <a:gdLst/>
              <a:ahLst/>
              <a:cxnLst/>
              <a:rect l="l" t="t" r="r" b="b"/>
              <a:pathLst>
                <a:path w="7288" h="7299" extrusionOk="0">
                  <a:moveTo>
                    <a:pt x="3644" y="0"/>
                  </a:moveTo>
                  <a:lnTo>
                    <a:pt x="1" y="3643"/>
                  </a:lnTo>
                  <a:lnTo>
                    <a:pt x="3644" y="7298"/>
                  </a:lnTo>
                  <a:lnTo>
                    <a:pt x="7287" y="3643"/>
                  </a:lnTo>
                  <a:lnTo>
                    <a:pt x="3644" y="0"/>
                  </a:lnTo>
                  <a:close/>
                </a:path>
              </a:pathLst>
            </a:custGeom>
            <a:gradFill>
              <a:gsLst>
                <a:gs pos="0">
                  <a:srgbClr val="E85CDB"/>
                </a:gs>
                <a:gs pos="100000">
                  <a:srgbClr val="FB7843"/>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7253877" y="2102232"/>
              <a:ext cx="139278" cy="139278"/>
            </a:xfrm>
            <a:custGeom>
              <a:avLst/>
              <a:gdLst/>
              <a:ahLst/>
              <a:cxnLst/>
              <a:rect l="l" t="t" r="r" b="b"/>
              <a:pathLst>
                <a:path w="4942" h="4942" extrusionOk="0">
                  <a:moveTo>
                    <a:pt x="2465" y="0"/>
                  </a:moveTo>
                  <a:lnTo>
                    <a:pt x="0" y="2465"/>
                  </a:lnTo>
                  <a:lnTo>
                    <a:pt x="2465" y="4941"/>
                  </a:lnTo>
                  <a:lnTo>
                    <a:pt x="4941" y="2465"/>
                  </a:lnTo>
                  <a:lnTo>
                    <a:pt x="2465" y="0"/>
                  </a:lnTo>
                  <a:close/>
                </a:path>
              </a:pathLst>
            </a:custGeom>
            <a:gradFill>
              <a:gsLst>
                <a:gs pos="0">
                  <a:srgbClr val="E85CDB"/>
                </a:gs>
                <a:gs pos="100000">
                  <a:srgbClr val="FB7843"/>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202516" y="1275092"/>
              <a:ext cx="139278" cy="139278"/>
            </a:xfrm>
            <a:custGeom>
              <a:avLst/>
              <a:gdLst/>
              <a:ahLst/>
              <a:cxnLst/>
              <a:rect l="l" t="t" r="r" b="b"/>
              <a:pathLst>
                <a:path w="4942" h="4942" extrusionOk="0">
                  <a:moveTo>
                    <a:pt x="2477" y="1"/>
                  </a:moveTo>
                  <a:lnTo>
                    <a:pt x="0" y="2477"/>
                  </a:lnTo>
                  <a:lnTo>
                    <a:pt x="2477" y="4942"/>
                  </a:lnTo>
                  <a:lnTo>
                    <a:pt x="4941" y="2477"/>
                  </a:lnTo>
                  <a:lnTo>
                    <a:pt x="2477" y="1"/>
                  </a:lnTo>
                  <a:close/>
                </a:path>
              </a:pathLst>
            </a:custGeom>
            <a:gradFill>
              <a:gsLst>
                <a:gs pos="0">
                  <a:srgbClr val="E85CDB"/>
                </a:gs>
                <a:gs pos="100000">
                  <a:srgbClr val="FB7843"/>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7396513" y="1524398"/>
              <a:ext cx="530536" cy="530874"/>
            </a:xfrm>
            <a:custGeom>
              <a:avLst/>
              <a:gdLst/>
              <a:ahLst/>
              <a:cxnLst/>
              <a:rect l="l" t="t" r="r" b="b"/>
              <a:pathLst>
                <a:path w="18825" h="18837" extrusionOk="0">
                  <a:moveTo>
                    <a:pt x="9418" y="1"/>
                  </a:moveTo>
                  <a:lnTo>
                    <a:pt x="0" y="9419"/>
                  </a:lnTo>
                  <a:lnTo>
                    <a:pt x="9418" y="18837"/>
                  </a:lnTo>
                  <a:lnTo>
                    <a:pt x="18824" y="9419"/>
                  </a:lnTo>
                  <a:lnTo>
                    <a:pt x="9418" y="1"/>
                  </a:lnTo>
                  <a:close/>
                </a:path>
              </a:pathLst>
            </a:custGeom>
            <a:gradFill>
              <a:gsLst>
                <a:gs pos="0">
                  <a:srgbClr val="E85CDB"/>
                </a:gs>
                <a:gs pos="100000">
                  <a:srgbClr val="FB7843"/>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8400473" y="1878094"/>
              <a:ext cx="333230" cy="333202"/>
            </a:xfrm>
            <a:custGeom>
              <a:avLst/>
              <a:gdLst/>
              <a:ahLst/>
              <a:cxnLst/>
              <a:rect l="l" t="t" r="r" b="b"/>
              <a:pathLst>
                <a:path w="11824" h="11823" extrusionOk="0">
                  <a:moveTo>
                    <a:pt x="5918" y="0"/>
                  </a:moveTo>
                  <a:lnTo>
                    <a:pt x="1" y="5906"/>
                  </a:lnTo>
                  <a:lnTo>
                    <a:pt x="5918" y="11823"/>
                  </a:lnTo>
                  <a:lnTo>
                    <a:pt x="11824" y="5906"/>
                  </a:lnTo>
                  <a:lnTo>
                    <a:pt x="5918" y="0"/>
                  </a:lnTo>
                  <a:close/>
                </a:path>
              </a:pathLst>
            </a:custGeom>
            <a:gradFill>
              <a:gsLst>
                <a:gs pos="0">
                  <a:srgbClr val="E85CDB"/>
                </a:gs>
                <a:gs pos="100000">
                  <a:srgbClr val="FB7843"/>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8057543" y="1534826"/>
              <a:ext cx="221148" cy="221148"/>
            </a:xfrm>
            <a:custGeom>
              <a:avLst/>
              <a:gdLst/>
              <a:ahLst/>
              <a:cxnLst/>
              <a:rect l="l" t="t" r="r" b="b"/>
              <a:pathLst>
                <a:path w="7847" h="7847" extrusionOk="0">
                  <a:moveTo>
                    <a:pt x="3918" y="631"/>
                  </a:moveTo>
                  <a:lnTo>
                    <a:pt x="7216" y="3929"/>
                  </a:lnTo>
                  <a:lnTo>
                    <a:pt x="3918" y="7215"/>
                  </a:lnTo>
                  <a:lnTo>
                    <a:pt x="632" y="3929"/>
                  </a:lnTo>
                  <a:lnTo>
                    <a:pt x="3918" y="631"/>
                  </a:lnTo>
                  <a:close/>
                  <a:moveTo>
                    <a:pt x="3918" y="0"/>
                  </a:moveTo>
                  <a:lnTo>
                    <a:pt x="1" y="3929"/>
                  </a:lnTo>
                  <a:lnTo>
                    <a:pt x="3918" y="7846"/>
                  </a:lnTo>
                  <a:lnTo>
                    <a:pt x="7847" y="3929"/>
                  </a:lnTo>
                  <a:lnTo>
                    <a:pt x="3918" y="0"/>
                  </a:lnTo>
                  <a:close/>
                </a:path>
              </a:pathLst>
            </a:custGeom>
            <a:gradFill>
              <a:gsLst>
                <a:gs pos="0">
                  <a:srgbClr val="E85CDB"/>
                </a:gs>
                <a:gs pos="100000">
                  <a:srgbClr val="FB7843"/>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3"/>
          <p:cNvSpPr txBox="1">
            <a:spLocks noGrp="1"/>
          </p:cNvSpPr>
          <p:nvPr>
            <p:ph type="title"/>
          </p:nvPr>
        </p:nvSpPr>
        <p:spPr>
          <a:xfrm>
            <a:off x="1207825" y="3983254"/>
            <a:ext cx="6700500" cy="666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3000"/>
              <a:buNone/>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a:endParaRPr/>
          </a:p>
        </p:txBody>
      </p:sp>
      <p:sp>
        <p:nvSpPr>
          <p:cNvPr id="63" name="Google Shape;63;p3"/>
          <p:cNvSpPr txBox="1">
            <a:spLocks noGrp="1"/>
          </p:cNvSpPr>
          <p:nvPr>
            <p:ph type="title" idx="2" hasCustomPrompt="1"/>
          </p:nvPr>
        </p:nvSpPr>
        <p:spPr>
          <a:xfrm>
            <a:off x="3722450" y="526575"/>
            <a:ext cx="1699200" cy="31908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SzPts val="4400"/>
              <a:buNone/>
              <a:defRPr sz="8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accent1"/>
        </a:solidFill>
        <a:effectLst/>
      </p:bgPr>
    </p:bg>
    <p:spTree>
      <p:nvGrpSpPr>
        <p:cNvPr id="1" name="Shape 64"/>
        <p:cNvGrpSpPr/>
        <p:nvPr/>
      </p:nvGrpSpPr>
      <p:grpSpPr>
        <a:xfrm>
          <a:off x="0" y="0"/>
          <a:ext cx="0" cy="0"/>
          <a:chOff x="0" y="0"/>
          <a:chExt cx="0" cy="0"/>
        </a:xfrm>
      </p:grpSpPr>
      <p:sp>
        <p:nvSpPr>
          <p:cNvPr id="65" name="Google Shape;65;p4"/>
          <p:cNvSpPr txBox="1">
            <a:spLocks noGrp="1"/>
          </p:cNvSpPr>
          <p:nvPr>
            <p:ph type="title"/>
          </p:nvPr>
        </p:nvSpPr>
        <p:spPr>
          <a:xfrm>
            <a:off x="599225" y="539924"/>
            <a:ext cx="7850100" cy="656400"/>
          </a:xfrm>
          <a:prstGeom prst="rect">
            <a:avLst/>
          </a:prstGeom>
        </p:spPr>
        <p:txBody>
          <a:bodyPr spcFirstLastPara="1" wrap="square" lIns="91425" tIns="91425" rIns="91425" bIns="91425" anchor="t" anchorCtr="0">
            <a:noAutofit/>
          </a:bodyPr>
          <a:lstStyle>
            <a:lvl1pPr lvl="0">
              <a:spcBef>
                <a:spcPts val="0"/>
              </a:spcBef>
              <a:spcAft>
                <a:spcPts val="0"/>
              </a:spcAft>
              <a:buClr>
                <a:srgbClr val="FFFFFF"/>
              </a:buClr>
              <a:buSzPts val="3000"/>
              <a:buNone/>
              <a:defRPr>
                <a:solidFill>
                  <a:srgbClr val="FFFFFF"/>
                </a:solidFill>
              </a:defRPr>
            </a:lvl1pPr>
            <a:lvl2pPr lvl="1">
              <a:spcBef>
                <a:spcPts val="0"/>
              </a:spcBef>
              <a:spcAft>
                <a:spcPts val="0"/>
              </a:spcAft>
              <a:buClr>
                <a:srgbClr val="FFFFFF"/>
              </a:buClr>
              <a:buSzPts val="2800"/>
              <a:buNone/>
              <a:defRPr>
                <a:solidFill>
                  <a:srgbClr val="FFFFFF"/>
                </a:solidFill>
              </a:defRPr>
            </a:lvl2pPr>
            <a:lvl3pPr lvl="2">
              <a:spcBef>
                <a:spcPts val="0"/>
              </a:spcBef>
              <a:spcAft>
                <a:spcPts val="0"/>
              </a:spcAft>
              <a:buClr>
                <a:srgbClr val="FFFFFF"/>
              </a:buClr>
              <a:buSzPts val="2800"/>
              <a:buNone/>
              <a:defRPr>
                <a:solidFill>
                  <a:srgbClr val="FFFFFF"/>
                </a:solidFill>
              </a:defRPr>
            </a:lvl3pPr>
            <a:lvl4pPr lvl="3">
              <a:spcBef>
                <a:spcPts val="0"/>
              </a:spcBef>
              <a:spcAft>
                <a:spcPts val="0"/>
              </a:spcAft>
              <a:buClr>
                <a:srgbClr val="FFFFFF"/>
              </a:buClr>
              <a:buSzPts val="2800"/>
              <a:buNone/>
              <a:defRPr>
                <a:solidFill>
                  <a:srgbClr val="FFFFFF"/>
                </a:solidFill>
              </a:defRPr>
            </a:lvl4pPr>
            <a:lvl5pPr lvl="4">
              <a:spcBef>
                <a:spcPts val="0"/>
              </a:spcBef>
              <a:spcAft>
                <a:spcPts val="0"/>
              </a:spcAft>
              <a:buClr>
                <a:srgbClr val="FFFFFF"/>
              </a:buClr>
              <a:buSzPts val="2800"/>
              <a:buNone/>
              <a:defRPr>
                <a:solidFill>
                  <a:srgbClr val="FFFFFF"/>
                </a:solidFill>
              </a:defRPr>
            </a:lvl5pPr>
            <a:lvl6pPr lvl="5">
              <a:spcBef>
                <a:spcPts val="0"/>
              </a:spcBef>
              <a:spcAft>
                <a:spcPts val="0"/>
              </a:spcAft>
              <a:buClr>
                <a:srgbClr val="FFFFFF"/>
              </a:buClr>
              <a:buSzPts val="2800"/>
              <a:buNone/>
              <a:defRPr>
                <a:solidFill>
                  <a:srgbClr val="FFFFFF"/>
                </a:solidFill>
              </a:defRPr>
            </a:lvl6pPr>
            <a:lvl7pPr lvl="6">
              <a:spcBef>
                <a:spcPts val="0"/>
              </a:spcBef>
              <a:spcAft>
                <a:spcPts val="0"/>
              </a:spcAft>
              <a:buClr>
                <a:srgbClr val="FFFFFF"/>
              </a:buClr>
              <a:buSzPts val="2800"/>
              <a:buNone/>
              <a:defRPr>
                <a:solidFill>
                  <a:srgbClr val="FFFFFF"/>
                </a:solidFill>
              </a:defRPr>
            </a:lvl7pPr>
            <a:lvl8pPr lvl="7">
              <a:spcBef>
                <a:spcPts val="0"/>
              </a:spcBef>
              <a:spcAft>
                <a:spcPts val="0"/>
              </a:spcAft>
              <a:buClr>
                <a:srgbClr val="FFFFFF"/>
              </a:buClr>
              <a:buSzPts val="2800"/>
              <a:buNone/>
              <a:defRPr>
                <a:solidFill>
                  <a:srgbClr val="FFFFFF"/>
                </a:solidFill>
              </a:defRPr>
            </a:lvl8pPr>
            <a:lvl9pPr lvl="8">
              <a:spcBef>
                <a:spcPts val="0"/>
              </a:spcBef>
              <a:spcAft>
                <a:spcPts val="0"/>
              </a:spcAft>
              <a:buClr>
                <a:srgbClr val="FFFFFF"/>
              </a:buClr>
              <a:buSzPts val="2800"/>
              <a:buNone/>
              <a:defRPr>
                <a:solidFill>
                  <a:srgbClr val="FFFFFF"/>
                </a:solidFill>
              </a:defRPr>
            </a:lvl9pPr>
          </a:lstStyle>
          <a:p>
            <a:endParaRPr/>
          </a:p>
        </p:txBody>
      </p:sp>
      <p:sp>
        <p:nvSpPr>
          <p:cNvPr id="66" name="Google Shape;66;p4"/>
          <p:cNvSpPr txBox="1">
            <a:spLocks noGrp="1"/>
          </p:cNvSpPr>
          <p:nvPr>
            <p:ph type="body" idx="1"/>
          </p:nvPr>
        </p:nvSpPr>
        <p:spPr>
          <a:xfrm>
            <a:off x="599215" y="1287460"/>
            <a:ext cx="7770600" cy="2771700"/>
          </a:xfrm>
          <a:prstGeom prst="rect">
            <a:avLst/>
          </a:prstGeom>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FFFFFF"/>
              </a:buClr>
              <a:buSzPts val="1100"/>
              <a:buAutoNum type="arabicPeriod"/>
              <a:defRPr sz="1200">
                <a:solidFill>
                  <a:srgbClr val="FFFFFF"/>
                </a:solidFill>
              </a:defRPr>
            </a:lvl1pPr>
            <a:lvl2pPr marL="914400" lvl="1" indent="-330200">
              <a:spcBef>
                <a:spcPts val="0"/>
              </a:spcBef>
              <a:spcAft>
                <a:spcPts val="0"/>
              </a:spcAft>
              <a:buClr>
                <a:srgbClr val="FFFFFF"/>
              </a:buClr>
              <a:buSzPts val="1600"/>
              <a:buFont typeface="Muli"/>
              <a:buAutoNum type="alphaLcPeriod"/>
              <a:defRPr>
                <a:solidFill>
                  <a:srgbClr val="FFFFFF"/>
                </a:solidFill>
              </a:defRPr>
            </a:lvl2pPr>
            <a:lvl3pPr marL="1371600" lvl="2" indent="-330200">
              <a:spcBef>
                <a:spcPts val="1600"/>
              </a:spcBef>
              <a:spcAft>
                <a:spcPts val="0"/>
              </a:spcAft>
              <a:buClr>
                <a:srgbClr val="FFFFFF"/>
              </a:buClr>
              <a:buSzPts val="1600"/>
              <a:buFont typeface="Muli"/>
              <a:buAutoNum type="romanLcPeriod"/>
              <a:defRPr>
                <a:solidFill>
                  <a:srgbClr val="FFFFFF"/>
                </a:solidFill>
              </a:defRPr>
            </a:lvl3pPr>
            <a:lvl4pPr marL="1828800" lvl="3" indent="-330200">
              <a:spcBef>
                <a:spcPts val="1600"/>
              </a:spcBef>
              <a:spcAft>
                <a:spcPts val="0"/>
              </a:spcAft>
              <a:buClr>
                <a:srgbClr val="FFFFFF"/>
              </a:buClr>
              <a:buSzPts val="1600"/>
              <a:buFont typeface="Muli"/>
              <a:buAutoNum type="arabicPeriod"/>
              <a:defRPr>
                <a:solidFill>
                  <a:srgbClr val="FFFFFF"/>
                </a:solidFill>
              </a:defRPr>
            </a:lvl4pPr>
            <a:lvl5pPr marL="2286000" lvl="4" indent="-330200">
              <a:spcBef>
                <a:spcPts val="1600"/>
              </a:spcBef>
              <a:spcAft>
                <a:spcPts val="0"/>
              </a:spcAft>
              <a:buClr>
                <a:srgbClr val="FFFFFF"/>
              </a:buClr>
              <a:buSzPts val="1600"/>
              <a:buFont typeface="Muli"/>
              <a:buAutoNum type="alphaLcPeriod"/>
              <a:defRPr>
                <a:solidFill>
                  <a:srgbClr val="FFFFFF"/>
                </a:solidFill>
              </a:defRPr>
            </a:lvl5pPr>
            <a:lvl6pPr marL="2743200" lvl="5" indent="-330200">
              <a:spcBef>
                <a:spcPts val="1600"/>
              </a:spcBef>
              <a:spcAft>
                <a:spcPts val="0"/>
              </a:spcAft>
              <a:buClr>
                <a:srgbClr val="FFFFFF"/>
              </a:buClr>
              <a:buSzPts val="1600"/>
              <a:buFont typeface="Muli"/>
              <a:buAutoNum type="romanLcPeriod"/>
              <a:defRPr>
                <a:solidFill>
                  <a:srgbClr val="FFFFFF"/>
                </a:solidFill>
              </a:defRPr>
            </a:lvl6pPr>
            <a:lvl7pPr marL="3200400" lvl="6" indent="-330200">
              <a:spcBef>
                <a:spcPts val="1600"/>
              </a:spcBef>
              <a:spcAft>
                <a:spcPts val="0"/>
              </a:spcAft>
              <a:buClr>
                <a:srgbClr val="FFFFFF"/>
              </a:buClr>
              <a:buSzPts val="1600"/>
              <a:buFont typeface="Muli"/>
              <a:buAutoNum type="arabicPeriod"/>
              <a:defRPr>
                <a:solidFill>
                  <a:srgbClr val="FFFFFF"/>
                </a:solidFill>
              </a:defRPr>
            </a:lvl7pPr>
            <a:lvl8pPr marL="3657600" lvl="7" indent="-330200">
              <a:spcBef>
                <a:spcPts val="1600"/>
              </a:spcBef>
              <a:spcAft>
                <a:spcPts val="0"/>
              </a:spcAft>
              <a:buClr>
                <a:srgbClr val="FFFFFF"/>
              </a:buClr>
              <a:buSzPts val="1600"/>
              <a:buFont typeface="Muli"/>
              <a:buAutoNum type="alphaLcPeriod"/>
              <a:defRPr>
                <a:solidFill>
                  <a:srgbClr val="FFFFFF"/>
                </a:solidFill>
              </a:defRPr>
            </a:lvl8pPr>
            <a:lvl9pPr marL="4114800" lvl="8" indent="-330200">
              <a:spcBef>
                <a:spcPts val="1600"/>
              </a:spcBef>
              <a:spcAft>
                <a:spcPts val="1600"/>
              </a:spcAft>
              <a:buClr>
                <a:srgbClr val="FFFFFF"/>
              </a:buClr>
              <a:buSzPts val="1600"/>
              <a:buFont typeface="Muli"/>
              <a:buAutoNum type="romanLcPeriod"/>
              <a:defRPr>
                <a:solidFill>
                  <a:srgbClr val="FFFFFF"/>
                </a:solidFill>
              </a:defRPr>
            </a:lvl9pPr>
          </a:lstStyle>
          <a:p>
            <a:endParaRPr/>
          </a:p>
        </p:txBody>
      </p:sp>
      <p:sp>
        <p:nvSpPr>
          <p:cNvPr id="67" name="Google Shape;67;p4"/>
          <p:cNvSpPr txBox="1"/>
          <p:nvPr/>
        </p:nvSpPr>
        <p:spPr>
          <a:xfrm>
            <a:off x="-295875" y="3054825"/>
            <a:ext cx="2159700" cy="5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68" name="Google Shape;68;p4"/>
          <p:cNvSpPr txBox="1">
            <a:spLocks noGrp="1"/>
          </p:cNvSpPr>
          <p:nvPr>
            <p:ph type="subTitle" idx="2"/>
          </p:nvPr>
        </p:nvSpPr>
        <p:spPr>
          <a:xfrm>
            <a:off x="677325" y="4190075"/>
            <a:ext cx="4565100" cy="2625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800"/>
              <a:buNone/>
              <a:defRPr sz="1100" b="0">
                <a:solidFill>
                  <a:schemeClr val="lt1"/>
                </a:solidFill>
              </a:defRPr>
            </a:lvl1pPr>
            <a:lvl2pPr lvl="1" rtl="0">
              <a:lnSpc>
                <a:spcPct val="100000"/>
              </a:lnSpc>
              <a:spcBef>
                <a:spcPts val="1600"/>
              </a:spcBef>
              <a:spcAft>
                <a:spcPts val="0"/>
              </a:spcAft>
              <a:buClr>
                <a:srgbClr val="FFFFFF"/>
              </a:buClr>
              <a:buSzPts val="2800"/>
              <a:buNone/>
              <a:defRPr sz="2800">
                <a:solidFill>
                  <a:srgbClr val="FFFFFF"/>
                </a:solidFill>
              </a:defRPr>
            </a:lvl2pPr>
            <a:lvl3pPr lvl="2" rtl="0">
              <a:lnSpc>
                <a:spcPct val="100000"/>
              </a:lnSpc>
              <a:spcBef>
                <a:spcPts val="0"/>
              </a:spcBef>
              <a:spcAft>
                <a:spcPts val="0"/>
              </a:spcAft>
              <a:buClr>
                <a:srgbClr val="FFFFFF"/>
              </a:buClr>
              <a:buSzPts val="2800"/>
              <a:buNone/>
              <a:defRPr sz="2800">
                <a:solidFill>
                  <a:srgbClr val="FFFFFF"/>
                </a:solidFill>
              </a:defRPr>
            </a:lvl3pPr>
            <a:lvl4pPr lvl="3" rtl="0">
              <a:lnSpc>
                <a:spcPct val="100000"/>
              </a:lnSpc>
              <a:spcBef>
                <a:spcPts val="0"/>
              </a:spcBef>
              <a:spcAft>
                <a:spcPts val="0"/>
              </a:spcAft>
              <a:buClr>
                <a:srgbClr val="FFFFFF"/>
              </a:buClr>
              <a:buSzPts val="2800"/>
              <a:buNone/>
              <a:defRPr sz="2800">
                <a:solidFill>
                  <a:srgbClr val="FFFFFF"/>
                </a:solidFill>
              </a:defRPr>
            </a:lvl4pPr>
            <a:lvl5pPr lvl="4" rtl="0">
              <a:lnSpc>
                <a:spcPct val="100000"/>
              </a:lnSpc>
              <a:spcBef>
                <a:spcPts val="0"/>
              </a:spcBef>
              <a:spcAft>
                <a:spcPts val="0"/>
              </a:spcAft>
              <a:buClr>
                <a:srgbClr val="FFFFFF"/>
              </a:buClr>
              <a:buSzPts val="2800"/>
              <a:buNone/>
              <a:defRPr sz="2800">
                <a:solidFill>
                  <a:srgbClr val="FFFFFF"/>
                </a:solidFill>
              </a:defRPr>
            </a:lvl5pPr>
            <a:lvl6pPr lvl="5" rtl="0">
              <a:lnSpc>
                <a:spcPct val="100000"/>
              </a:lnSpc>
              <a:spcBef>
                <a:spcPts val="0"/>
              </a:spcBef>
              <a:spcAft>
                <a:spcPts val="0"/>
              </a:spcAft>
              <a:buClr>
                <a:srgbClr val="FFFFFF"/>
              </a:buClr>
              <a:buSzPts val="2800"/>
              <a:buNone/>
              <a:defRPr sz="2800">
                <a:solidFill>
                  <a:srgbClr val="FFFFFF"/>
                </a:solidFill>
              </a:defRPr>
            </a:lvl6pPr>
            <a:lvl7pPr lvl="6" rtl="0">
              <a:lnSpc>
                <a:spcPct val="100000"/>
              </a:lnSpc>
              <a:spcBef>
                <a:spcPts val="0"/>
              </a:spcBef>
              <a:spcAft>
                <a:spcPts val="0"/>
              </a:spcAft>
              <a:buClr>
                <a:srgbClr val="FFFFFF"/>
              </a:buClr>
              <a:buSzPts val="2800"/>
              <a:buNone/>
              <a:defRPr sz="2800">
                <a:solidFill>
                  <a:srgbClr val="FFFFFF"/>
                </a:solidFill>
              </a:defRPr>
            </a:lvl7pPr>
            <a:lvl8pPr lvl="7" rtl="0">
              <a:lnSpc>
                <a:spcPct val="100000"/>
              </a:lnSpc>
              <a:spcBef>
                <a:spcPts val="0"/>
              </a:spcBef>
              <a:spcAft>
                <a:spcPts val="0"/>
              </a:spcAft>
              <a:buClr>
                <a:srgbClr val="FFFFFF"/>
              </a:buClr>
              <a:buSzPts val="2800"/>
              <a:buNone/>
              <a:defRPr sz="2800">
                <a:solidFill>
                  <a:srgbClr val="FFFFFF"/>
                </a:solidFill>
              </a:defRPr>
            </a:lvl8pPr>
            <a:lvl9pPr lvl="8" rtl="0">
              <a:lnSpc>
                <a:spcPct val="100000"/>
              </a:lnSpc>
              <a:spcBef>
                <a:spcPts val="0"/>
              </a:spcBef>
              <a:spcAft>
                <a:spcPts val="0"/>
              </a:spcAft>
              <a:buClr>
                <a:srgbClr val="FFFFFF"/>
              </a:buClr>
              <a:buSzPts val="2800"/>
              <a:buNone/>
              <a:defRPr sz="2800">
                <a:solidFill>
                  <a:srgbClr val="FFFFFF"/>
                </a:solidFill>
              </a:defRPr>
            </a:lvl9pPr>
          </a:lstStyle>
          <a:p>
            <a:endParaRPr/>
          </a:p>
        </p:txBody>
      </p:sp>
      <p:grpSp>
        <p:nvGrpSpPr>
          <p:cNvPr id="69" name="Google Shape;69;p4"/>
          <p:cNvGrpSpPr/>
          <p:nvPr/>
        </p:nvGrpSpPr>
        <p:grpSpPr>
          <a:xfrm>
            <a:off x="7141441" y="-1921644"/>
            <a:ext cx="3614411" cy="3158531"/>
            <a:chOff x="7141441" y="-1921644"/>
            <a:chExt cx="3614411" cy="3158531"/>
          </a:xfrm>
        </p:grpSpPr>
        <p:sp>
          <p:nvSpPr>
            <p:cNvPr id="70" name="Google Shape;70;p4"/>
            <p:cNvSpPr/>
            <p:nvPr/>
          </p:nvSpPr>
          <p:spPr>
            <a:xfrm rot="10800000">
              <a:off x="7777341" y="-1921644"/>
              <a:ext cx="2753543" cy="2753515"/>
            </a:xfrm>
            <a:custGeom>
              <a:avLst/>
              <a:gdLst/>
              <a:ahLst/>
              <a:cxnLst/>
              <a:rect l="l" t="t" r="r" b="b"/>
              <a:pathLst>
                <a:path w="97704" h="97703" extrusionOk="0">
                  <a:moveTo>
                    <a:pt x="84987" y="1"/>
                  </a:moveTo>
                  <a:lnTo>
                    <a:pt x="0" y="84987"/>
                  </a:lnTo>
                  <a:lnTo>
                    <a:pt x="12716" y="97703"/>
                  </a:lnTo>
                  <a:lnTo>
                    <a:pt x="97703" y="12716"/>
                  </a:lnTo>
                  <a:lnTo>
                    <a:pt x="84987"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rot="10800000">
              <a:off x="8345184" y="670776"/>
              <a:ext cx="208043" cy="207733"/>
            </a:xfrm>
            <a:custGeom>
              <a:avLst/>
              <a:gdLst/>
              <a:ahLst/>
              <a:cxnLst/>
              <a:rect l="l" t="t" r="r" b="b"/>
              <a:pathLst>
                <a:path w="7382" h="7371" extrusionOk="0">
                  <a:moveTo>
                    <a:pt x="3691" y="1"/>
                  </a:moveTo>
                  <a:lnTo>
                    <a:pt x="0" y="3680"/>
                  </a:lnTo>
                  <a:lnTo>
                    <a:pt x="3691" y="7371"/>
                  </a:lnTo>
                  <a:lnTo>
                    <a:pt x="7382" y="3680"/>
                  </a:lnTo>
                  <a:lnTo>
                    <a:pt x="3691"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rot="10800000">
              <a:off x="7977318" y="1078474"/>
              <a:ext cx="158386" cy="158414"/>
            </a:xfrm>
            <a:custGeom>
              <a:avLst/>
              <a:gdLst/>
              <a:ahLst/>
              <a:cxnLst/>
              <a:rect l="l" t="t" r="r" b="b"/>
              <a:pathLst>
                <a:path w="5620" h="5621" extrusionOk="0">
                  <a:moveTo>
                    <a:pt x="2810" y="632"/>
                  </a:moveTo>
                  <a:lnTo>
                    <a:pt x="4989" y="2811"/>
                  </a:lnTo>
                  <a:lnTo>
                    <a:pt x="2810" y="4989"/>
                  </a:lnTo>
                  <a:lnTo>
                    <a:pt x="631" y="2811"/>
                  </a:lnTo>
                  <a:lnTo>
                    <a:pt x="2810" y="632"/>
                  </a:lnTo>
                  <a:close/>
                  <a:moveTo>
                    <a:pt x="2810" y="1"/>
                  </a:moveTo>
                  <a:lnTo>
                    <a:pt x="0" y="2811"/>
                  </a:lnTo>
                  <a:lnTo>
                    <a:pt x="2810" y="5621"/>
                  </a:lnTo>
                  <a:lnTo>
                    <a:pt x="5620" y="2811"/>
                  </a:lnTo>
                  <a:lnTo>
                    <a:pt x="2810"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rot="10800000">
              <a:off x="7141441" y="242625"/>
              <a:ext cx="158414" cy="158386"/>
            </a:xfrm>
            <a:custGeom>
              <a:avLst/>
              <a:gdLst/>
              <a:ahLst/>
              <a:cxnLst/>
              <a:rect l="l" t="t" r="r" b="b"/>
              <a:pathLst>
                <a:path w="5621" h="5620" extrusionOk="0">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rot="10800000">
              <a:off x="7402167" y="670785"/>
              <a:ext cx="536567" cy="536228"/>
            </a:xfrm>
            <a:custGeom>
              <a:avLst/>
              <a:gdLst/>
              <a:ahLst/>
              <a:cxnLst/>
              <a:rect l="l" t="t" r="r" b="b"/>
              <a:pathLst>
                <a:path w="19039" h="19027" extrusionOk="0">
                  <a:moveTo>
                    <a:pt x="9525" y="0"/>
                  </a:moveTo>
                  <a:lnTo>
                    <a:pt x="0" y="9513"/>
                  </a:lnTo>
                  <a:lnTo>
                    <a:pt x="9525" y="19027"/>
                  </a:lnTo>
                  <a:lnTo>
                    <a:pt x="19038" y="9513"/>
                  </a:lnTo>
                  <a:lnTo>
                    <a:pt x="9525"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rot="10800000">
              <a:off x="7421636" y="324159"/>
              <a:ext cx="205704" cy="206042"/>
            </a:xfrm>
            <a:custGeom>
              <a:avLst/>
              <a:gdLst/>
              <a:ahLst/>
              <a:cxnLst/>
              <a:rect l="l" t="t" r="r" b="b"/>
              <a:pathLst>
                <a:path w="7299" h="7311" extrusionOk="0">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rot="10800000">
              <a:off x="8544907" y="-1516142"/>
              <a:ext cx="2210945" cy="2210945"/>
            </a:xfrm>
            <a:custGeom>
              <a:avLst/>
              <a:gdLst/>
              <a:ahLst/>
              <a:cxnLst/>
              <a:rect l="l" t="t" r="r" b="b"/>
              <a:pathLst>
                <a:path w="78451" h="78451" extrusionOk="0">
                  <a:moveTo>
                    <a:pt x="72200" y="632"/>
                  </a:moveTo>
                  <a:lnTo>
                    <a:pt x="77820" y="6251"/>
                  </a:lnTo>
                  <a:lnTo>
                    <a:pt x="6251" y="77819"/>
                  </a:lnTo>
                  <a:lnTo>
                    <a:pt x="632" y="72200"/>
                  </a:lnTo>
                  <a:lnTo>
                    <a:pt x="72200" y="632"/>
                  </a:lnTo>
                  <a:close/>
                  <a:moveTo>
                    <a:pt x="72200" y="1"/>
                  </a:moveTo>
                  <a:lnTo>
                    <a:pt x="1" y="72200"/>
                  </a:lnTo>
                  <a:lnTo>
                    <a:pt x="6251" y="78451"/>
                  </a:lnTo>
                  <a:lnTo>
                    <a:pt x="78451" y="6251"/>
                  </a:lnTo>
                  <a:lnTo>
                    <a:pt x="72200"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1"/>
        </a:solidFill>
        <a:effectLst/>
      </p:bgPr>
    </p:bg>
    <p:spTree>
      <p:nvGrpSpPr>
        <p:cNvPr id="1" name="Shape 153"/>
        <p:cNvGrpSpPr/>
        <p:nvPr/>
      </p:nvGrpSpPr>
      <p:grpSpPr>
        <a:xfrm>
          <a:off x="0" y="0"/>
          <a:ext cx="0" cy="0"/>
          <a:chOff x="0" y="0"/>
          <a:chExt cx="0" cy="0"/>
        </a:xfrm>
      </p:grpSpPr>
      <p:sp>
        <p:nvSpPr>
          <p:cNvPr id="154" name="Google Shape;154;p9"/>
          <p:cNvSpPr txBox="1">
            <a:spLocks noGrp="1"/>
          </p:cNvSpPr>
          <p:nvPr>
            <p:ph type="title"/>
          </p:nvPr>
        </p:nvSpPr>
        <p:spPr>
          <a:xfrm>
            <a:off x="3169950" y="1365700"/>
            <a:ext cx="3408300" cy="69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5" name="Google Shape;155;p9"/>
          <p:cNvSpPr txBox="1">
            <a:spLocks noGrp="1"/>
          </p:cNvSpPr>
          <p:nvPr>
            <p:ph type="subTitle" idx="1"/>
          </p:nvPr>
        </p:nvSpPr>
        <p:spPr>
          <a:xfrm>
            <a:off x="3266825" y="2064188"/>
            <a:ext cx="3214500" cy="171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0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156" name="Google Shape;156;p9"/>
          <p:cNvGrpSpPr/>
          <p:nvPr/>
        </p:nvGrpSpPr>
        <p:grpSpPr>
          <a:xfrm>
            <a:off x="7237704" y="-1202480"/>
            <a:ext cx="3605211" cy="4226616"/>
            <a:chOff x="7137691" y="-1354880"/>
            <a:chExt cx="3605211" cy="4226616"/>
          </a:xfrm>
        </p:grpSpPr>
        <p:sp>
          <p:nvSpPr>
            <p:cNvPr id="157" name="Google Shape;157;p9"/>
            <p:cNvSpPr/>
            <p:nvPr/>
          </p:nvSpPr>
          <p:spPr>
            <a:xfrm rot="10800000">
              <a:off x="7773591" y="-286795"/>
              <a:ext cx="2753543" cy="2753515"/>
            </a:xfrm>
            <a:custGeom>
              <a:avLst/>
              <a:gdLst/>
              <a:ahLst/>
              <a:cxnLst/>
              <a:rect l="l" t="t" r="r" b="b"/>
              <a:pathLst>
                <a:path w="97704" h="97703" extrusionOk="0">
                  <a:moveTo>
                    <a:pt x="84987" y="1"/>
                  </a:moveTo>
                  <a:lnTo>
                    <a:pt x="0" y="84987"/>
                  </a:lnTo>
                  <a:lnTo>
                    <a:pt x="12716" y="97703"/>
                  </a:lnTo>
                  <a:lnTo>
                    <a:pt x="97703" y="12716"/>
                  </a:lnTo>
                  <a:lnTo>
                    <a:pt x="84987"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rot="10800000">
              <a:off x="8124570" y="-555248"/>
              <a:ext cx="2013668" cy="2013301"/>
            </a:xfrm>
            <a:custGeom>
              <a:avLst/>
              <a:gdLst/>
              <a:ahLst/>
              <a:cxnLst/>
              <a:rect l="l" t="t" r="r" b="b"/>
              <a:pathLst>
                <a:path w="71451" h="71438" extrusionOk="0">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9"/>
            <p:cNvSpPr/>
            <p:nvPr/>
          </p:nvSpPr>
          <p:spPr>
            <a:xfrm rot="10800000">
              <a:off x="8053099" y="-1354880"/>
              <a:ext cx="2076064" cy="2075726"/>
            </a:xfrm>
            <a:custGeom>
              <a:avLst/>
              <a:gdLst/>
              <a:ahLst/>
              <a:cxnLst/>
              <a:rect l="l" t="t" r="r" b="b"/>
              <a:pathLst>
                <a:path w="73665" h="73653" extrusionOk="0">
                  <a:moveTo>
                    <a:pt x="67354" y="0"/>
                  </a:moveTo>
                  <a:lnTo>
                    <a:pt x="0" y="67354"/>
                  </a:lnTo>
                  <a:lnTo>
                    <a:pt x="6299" y="73652"/>
                  </a:lnTo>
                  <a:lnTo>
                    <a:pt x="73664" y="6299"/>
                  </a:lnTo>
                  <a:lnTo>
                    <a:pt x="67354"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9"/>
            <p:cNvSpPr/>
            <p:nvPr/>
          </p:nvSpPr>
          <p:spPr>
            <a:xfrm rot="10800000">
              <a:off x="7613533" y="-695849"/>
              <a:ext cx="2255925" cy="2255586"/>
            </a:xfrm>
            <a:custGeom>
              <a:avLst/>
              <a:gdLst/>
              <a:ahLst/>
              <a:cxnLst/>
              <a:rect l="l" t="t" r="r" b="b"/>
              <a:pathLst>
                <a:path w="80047" h="80035" extrusionOk="0">
                  <a:moveTo>
                    <a:pt x="76141" y="1"/>
                  </a:moveTo>
                  <a:lnTo>
                    <a:pt x="1" y="76141"/>
                  </a:lnTo>
                  <a:lnTo>
                    <a:pt x="3894" y="80034"/>
                  </a:lnTo>
                  <a:lnTo>
                    <a:pt x="80046" y="3894"/>
                  </a:lnTo>
                  <a:lnTo>
                    <a:pt x="76141"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p:nvPr/>
          </p:nvSpPr>
          <p:spPr>
            <a:xfrm rot="10800000">
              <a:off x="8531957" y="102431"/>
              <a:ext cx="2210945" cy="2210945"/>
            </a:xfrm>
            <a:custGeom>
              <a:avLst/>
              <a:gdLst/>
              <a:ahLst/>
              <a:cxnLst/>
              <a:rect l="l" t="t" r="r" b="b"/>
              <a:pathLst>
                <a:path w="78451" h="78451" extrusionOk="0">
                  <a:moveTo>
                    <a:pt x="72200" y="632"/>
                  </a:moveTo>
                  <a:lnTo>
                    <a:pt x="77820" y="6251"/>
                  </a:lnTo>
                  <a:lnTo>
                    <a:pt x="6251" y="77819"/>
                  </a:lnTo>
                  <a:lnTo>
                    <a:pt x="632" y="72200"/>
                  </a:lnTo>
                  <a:lnTo>
                    <a:pt x="72200" y="632"/>
                  </a:lnTo>
                  <a:close/>
                  <a:moveTo>
                    <a:pt x="72200" y="1"/>
                  </a:moveTo>
                  <a:lnTo>
                    <a:pt x="1" y="72200"/>
                  </a:lnTo>
                  <a:lnTo>
                    <a:pt x="6251" y="78451"/>
                  </a:lnTo>
                  <a:lnTo>
                    <a:pt x="78451" y="6251"/>
                  </a:lnTo>
                  <a:lnTo>
                    <a:pt x="72200"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9"/>
            <p:cNvSpPr/>
            <p:nvPr/>
          </p:nvSpPr>
          <p:spPr>
            <a:xfrm rot="10800000">
              <a:off x="8399384" y="2237849"/>
              <a:ext cx="208043" cy="207733"/>
            </a:xfrm>
            <a:custGeom>
              <a:avLst/>
              <a:gdLst/>
              <a:ahLst/>
              <a:cxnLst/>
              <a:rect l="l" t="t" r="r" b="b"/>
              <a:pathLst>
                <a:path w="7382" h="7371" extrusionOk="0">
                  <a:moveTo>
                    <a:pt x="3691" y="1"/>
                  </a:moveTo>
                  <a:lnTo>
                    <a:pt x="0" y="3680"/>
                  </a:lnTo>
                  <a:lnTo>
                    <a:pt x="3691" y="7371"/>
                  </a:lnTo>
                  <a:lnTo>
                    <a:pt x="7382" y="3680"/>
                  </a:lnTo>
                  <a:lnTo>
                    <a:pt x="3691"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9"/>
            <p:cNvSpPr/>
            <p:nvPr/>
          </p:nvSpPr>
          <p:spPr>
            <a:xfrm rot="10800000">
              <a:off x="7689684" y="720484"/>
              <a:ext cx="344644" cy="344644"/>
            </a:xfrm>
            <a:custGeom>
              <a:avLst/>
              <a:gdLst/>
              <a:ahLst/>
              <a:cxnLst/>
              <a:rect l="l" t="t" r="r" b="b"/>
              <a:pathLst>
                <a:path w="12229" h="12229" extrusionOk="0">
                  <a:moveTo>
                    <a:pt x="6121" y="1"/>
                  </a:moveTo>
                  <a:lnTo>
                    <a:pt x="1" y="6120"/>
                  </a:lnTo>
                  <a:lnTo>
                    <a:pt x="6121" y="12228"/>
                  </a:lnTo>
                  <a:lnTo>
                    <a:pt x="12229" y="6120"/>
                  </a:lnTo>
                  <a:lnTo>
                    <a:pt x="6121"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9"/>
            <p:cNvSpPr/>
            <p:nvPr/>
          </p:nvSpPr>
          <p:spPr>
            <a:xfrm rot="10800000">
              <a:off x="7973568" y="2713322"/>
              <a:ext cx="158386" cy="158414"/>
            </a:xfrm>
            <a:custGeom>
              <a:avLst/>
              <a:gdLst/>
              <a:ahLst/>
              <a:cxnLst/>
              <a:rect l="l" t="t" r="r" b="b"/>
              <a:pathLst>
                <a:path w="5620" h="5621" extrusionOk="0">
                  <a:moveTo>
                    <a:pt x="2810" y="632"/>
                  </a:moveTo>
                  <a:lnTo>
                    <a:pt x="4989" y="2811"/>
                  </a:lnTo>
                  <a:lnTo>
                    <a:pt x="2810" y="4989"/>
                  </a:lnTo>
                  <a:lnTo>
                    <a:pt x="631" y="2811"/>
                  </a:lnTo>
                  <a:lnTo>
                    <a:pt x="2810" y="632"/>
                  </a:lnTo>
                  <a:close/>
                  <a:moveTo>
                    <a:pt x="2810" y="1"/>
                  </a:moveTo>
                  <a:lnTo>
                    <a:pt x="0" y="2811"/>
                  </a:lnTo>
                  <a:lnTo>
                    <a:pt x="2810" y="5621"/>
                  </a:lnTo>
                  <a:lnTo>
                    <a:pt x="5620" y="2811"/>
                  </a:lnTo>
                  <a:lnTo>
                    <a:pt x="2810"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9"/>
            <p:cNvSpPr/>
            <p:nvPr/>
          </p:nvSpPr>
          <p:spPr>
            <a:xfrm rot="10800000">
              <a:off x="7137691" y="1877474"/>
              <a:ext cx="158414" cy="158386"/>
            </a:xfrm>
            <a:custGeom>
              <a:avLst/>
              <a:gdLst/>
              <a:ahLst/>
              <a:cxnLst/>
              <a:rect l="l" t="t" r="r" b="b"/>
              <a:pathLst>
                <a:path w="5621" h="5620" extrusionOk="0">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9"/>
            <p:cNvSpPr/>
            <p:nvPr/>
          </p:nvSpPr>
          <p:spPr>
            <a:xfrm rot="10800000">
              <a:off x="7398417" y="2305634"/>
              <a:ext cx="536567" cy="536228"/>
            </a:xfrm>
            <a:custGeom>
              <a:avLst/>
              <a:gdLst/>
              <a:ahLst/>
              <a:cxnLst/>
              <a:rect l="l" t="t" r="r" b="b"/>
              <a:pathLst>
                <a:path w="19039" h="19027" extrusionOk="0">
                  <a:moveTo>
                    <a:pt x="9525" y="0"/>
                  </a:moveTo>
                  <a:lnTo>
                    <a:pt x="0" y="9513"/>
                  </a:lnTo>
                  <a:lnTo>
                    <a:pt x="9525" y="19027"/>
                  </a:lnTo>
                  <a:lnTo>
                    <a:pt x="19038" y="9513"/>
                  </a:lnTo>
                  <a:lnTo>
                    <a:pt x="9525"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9"/>
            <p:cNvSpPr/>
            <p:nvPr/>
          </p:nvSpPr>
          <p:spPr>
            <a:xfrm rot="10800000">
              <a:off x="7755773" y="1490243"/>
              <a:ext cx="336584" cy="336584"/>
            </a:xfrm>
            <a:custGeom>
              <a:avLst/>
              <a:gdLst/>
              <a:ahLst/>
              <a:cxnLst/>
              <a:rect l="l" t="t" r="r" b="b"/>
              <a:pathLst>
                <a:path w="11943" h="11943" extrusionOk="0">
                  <a:moveTo>
                    <a:pt x="5965" y="1"/>
                  </a:moveTo>
                  <a:lnTo>
                    <a:pt x="0" y="5966"/>
                  </a:lnTo>
                  <a:lnTo>
                    <a:pt x="5965" y="11943"/>
                  </a:lnTo>
                  <a:lnTo>
                    <a:pt x="11942" y="5966"/>
                  </a:lnTo>
                  <a:lnTo>
                    <a:pt x="5965"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9"/>
            <p:cNvSpPr/>
            <p:nvPr/>
          </p:nvSpPr>
          <p:spPr>
            <a:xfrm rot="10800000">
              <a:off x="7417886" y="1959008"/>
              <a:ext cx="205704" cy="206042"/>
            </a:xfrm>
            <a:custGeom>
              <a:avLst/>
              <a:gdLst/>
              <a:ahLst/>
              <a:cxnLst/>
              <a:rect l="l" t="t" r="r" b="b"/>
              <a:pathLst>
                <a:path w="7299" h="7311" extrusionOk="0">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9"/>
          <p:cNvSpPr/>
          <p:nvPr/>
        </p:nvSpPr>
        <p:spPr>
          <a:xfrm rot="5400000">
            <a:off x="8442045" y="4345678"/>
            <a:ext cx="205704" cy="206042"/>
          </a:xfrm>
          <a:custGeom>
            <a:avLst/>
            <a:gdLst/>
            <a:ahLst/>
            <a:cxnLst/>
            <a:rect l="l" t="t" r="r" b="b"/>
            <a:pathLst>
              <a:path w="7299" h="7311" extrusionOk="0">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0"/>
        <p:cNvGrpSpPr/>
        <p:nvPr/>
      </p:nvGrpSpPr>
      <p:grpSpPr>
        <a:xfrm>
          <a:off x="0" y="0"/>
          <a:ext cx="0" cy="0"/>
          <a:chOff x="0" y="0"/>
          <a:chExt cx="0" cy="0"/>
        </a:xfrm>
      </p:grpSpPr>
      <p:sp>
        <p:nvSpPr>
          <p:cNvPr id="171" name="Google Shape;171;p10"/>
          <p:cNvSpPr txBox="1">
            <a:spLocks noGrp="1"/>
          </p:cNvSpPr>
          <p:nvPr>
            <p:ph type="title"/>
          </p:nvPr>
        </p:nvSpPr>
        <p:spPr>
          <a:xfrm>
            <a:off x="2101800" y="2309850"/>
            <a:ext cx="4940400" cy="5238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4000"/>
            </a:lvl1pPr>
            <a:lvl2pPr lvl="1" algn="ctr">
              <a:spcBef>
                <a:spcPts val="0"/>
              </a:spcBef>
              <a:spcAft>
                <a:spcPts val="0"/>
              </a:spcAft>
              <a:buNone/>
              <a:defRPr sz="4000"/>
            </a:lvl2pPr>
            <a:lvl3pPr lvl="2" algn="ctr">
              <a:spcBef>
                <a:spcPts val="0"/>
              </a:spcBef>
              <a:spcAft>
                <a:spcPts val="0"/>
              </a:spcAft>
              <a:buNone/>
              <a:defRPr sz="4000"/>
            </a:lvl3pPr>
            <a:lvl4pPr lvl="3" algn="ctr">
              <a:spcBef>
                <a:spcPts val="0"/>
              </a:spcBef>
              <a:spcAft>
                <a:spcPts val="0"/>
              </a:spcAft>
              <a:buNone/>
              <a:defRPr sz="4000"/>
            </a:lvl4pPr>
            <a:lvl5pPr lvl="4" algn="ctr">
              <a:spcBef>
                <a:spcPts val="0"/>
              </a:spcBef>
              <a:spcAft>
                <a:spcPts val="0"/>
              </a:spcAft>
              <a:buNone/>
              <a:defRPr sz="4000"/>
            </a:lvl5pPr>
            <a:lvl6pPr lvl="5" algn="ctr">
              <a:spcBef>
                <a:spcPts val="0"/>
              </a:spcBef>
              <a:spcAft>
                <a:spcPts val="0"/>
              </a:spcAft>
              <a:buNone/>
              <a:defRPr sz="4000"/>
            </a:lvl6pPr>
            <a:lvl7pPr lvl="6" algn="ctr">
              <a:spcBef>
                <a:spcPts val="0"/>
              </a:spcBef>
              <a:spcAft>
                <a:spcPts val="0"/>
              </a:spcAft>
              <a:buNone/>
              <a:defRPr sz="4000"/>
            </a:lvl7pPr>
            <a:lvl8pPr lvl="7" algn="ctr">
              <a:spcBef>
                <a:spcPts val="0"/>
              </a:spcBef>
              <a:spcAft>
                <a:spcPts val="0"/>
              </a:spcAft>
              <a:buNone/>
              <a:defRPr sz="4000"/>
            </a:lvl8pPr>
            <a:lvl9pPr lvl="8" algn="ctr">
              <a:spcBef>
                <a:spcPts val="0"/>
              </a:spcBef>
              <a:spcAft>
                <a:spcPts val="0"/>
              </a:spcAft>
              <a:buNone/>
              <a:defRPr sz="4000"/>
            </a:lvl9pPr>
          </a:lstStyle>
          <a:p>
            <a:endParaRPr/>
          </a:p>
        </p:txBody>
      </p:sp>
      <p:grpSp>
        <p:nvGrpSpPr>
          <p:cNvPr id="172" name="Google Shape;172;p10"/>
          <p:cNvGrpSpPr/>
          <p:nvPr/>
        </p:nvGrpSpPr>
        <p:grpSpPr>
          <a:xfrm>
            <a:off x="-1568946" y="3387470"/>
            <a:ext cx="3605211" cy="4226616"/>
            <a:chOff x="-1115684" y="691895"/>
            <a:chExt cx="3605211" cy="4226616"/>
          </a:xfrm>
        </p:grpSpPr>
        <p:sp>
          <p:nvSpPr>
            <p:cNvPr id="173" name="Google Shape;173;p10"/>
            <p:cNvSpPr/>
            <p:nvPr/>
          </p:nvSpPr>
          <p:spPr>
            <a:xfrm>
              <a:off x="-899915" y="1096911"/>
              <a:ext cx="2753543" cy="2753515"/>
            </a:xfrm>
            <a:custGeom>
              <a:avLst/>
              <a:gdLst/>
              <a:ahLst/>
              <a:cxnLst/>
              <a:rect l="l" t="t" r="r" b="b"/>
              <a:pathLst>
                <a:path w="97704" h="97703" extrusionOk="0">
                  <a:moveTo>
                    <a:pt x="84987" y="1"/>
                  </a:moveTo>
                  <a:lnTo>
                    <a:pt x="0" y="84987"/>
                  </a:lnTo>
                  <a:lnTo>
                    <a:pt x="12716" y="97703"/>
                  </a:lnTo>
                  <a:lnTo>
                    <a:pt x="97703" y="12716"/>
                  </a:lnTo>
                  <a:lnTo>
                    <a:pt x="84987"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0"/>
            <p:cNvSpPr/>
            <p:nvPr/>
          </p:nvSpPr>
          <p:spPr>
            <a:xfrm>
              <a:off x="-511020" y="2105577"/>
              <a:ext cx="2013668" cy="2013301"/>
            </a:xfrm>
            <a:custGeom>
              <a:avLst/>
              <a:gdLst/>
              <a:ahLst/>
              <a:cxnLst/>
              <a:rect l="l" t="t" r="r" b="b"/>
              <a:pathLst>
                <a:path w="71451" h="71438" extrusionOk="0">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501945" y="2842785"/>
              <a:ext cx="2076064" cy="2075726"/>
            </a:xfrm>
            <a:custGeom>
              <a:avLst/>
              <a:gdLst/>
              <a:ahLst/>
              <a:cxnLst/>
              <a:rect l="l" t="t" r="r" b="b"/>
              <a:pathLst>
                <a:path w="73665" h="73653" extrusionOk="0">
                  <a:moveTo>
                    <a:pt x="67354" y="0"/>
                  </a:moveTo>
                  <a:lnTo>
                    <a:pt x="0" y="67354"/>
                  </a:lnTo>
                  <a:lnTo>
                    <a:pt x="6299" y="73652"/>
                  </a:lnTo>
                  <a:lnTo>
                    <a:pt x="73664" y="6299"/>
                  </a:lnTo>
                  <a:lnTo>
                    <a:pt x="67354"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0"/>
            <p:cNvSpPr/>
            <p:nvPr/>
          </p:nvSpPr>
          <p:spPr>
            <a:xfrm>
              <a:off x="-242239" y="2003893"/>
              <a:ext cx="2255925" cy="2255586"/>
            </a:xfrm>
            <a:custGeom>
              <a:avLst/>
              <a:gdLst/>
              <a:ahLst/>
              <a:cxnLst/>
              <a:rect l="l" t="t" r="r" b="b"/>
              <a:pathLst>
                <a:path w="80047" h="80035" extrusionOk="0">
                  <a:moveTo>
                    <a:pt x="76141" y="1"/>
                  </a:moveTo>
                  <a:lnTo>
                    <a:pt x="1" y="76141"/>
                  </a:lnTo>
                  <a:lnTo>
                    <a:pt x="3894" y="80034"/>
                  </a:lnTo>
                  <a:lnTo>
                    <a:pt x="80046" y="3894"/>
                  </a:lnTo>
                  <a:lnTo>
                    <a:pt x="76141"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0"/>
            <p:cNvSpPr/>
            <p:nvPr/>
          </p:nvSpPr>
          <p:spPr>
            <a:xfrm>
              <a:off x="-1115684" y="1250254"/>
              <a:ext cx="2210945" cy="2210945"/>
            </a:xfrm>
            <a:custGeom>
              <a:avLst/>
              <a:gdLst/>
              <a:ahLst/>
              <a:cxnLst/>
              <a:rect l="l" t="t" r="r" b="b"/>
              <a:pathLst>
                <a:path w="78451" h="78451" extrusionOk="0">
                  <a:moveTo>
                    <a:pt x="72200" y="632"/>
                  </a:moveTo>
                  <a:lnTo>
                    <a:pt x="77820" y="6251"/>
                  </a:lnTo>
                  <a:lnTo>
                    <a:pt x="6251" y="77819"/>
                  </a:lnTo>
                  <a:lnTo>
                    <a:pt x="632" y="72200"/>
                  </a:lnTo>
                  <a:lnTo>
                    <a:pt x="72200" y="632"/>
                  </a:lnTo>
                  <a:close/>
                  <a:moveTo>
                    <a:pt x="72200" y="1"/>
                  </a:moveTo>
                  <a:lnTo>
                    <a:pt x="1" y="72200"/>
                  </a:lnTo>
                  <a:lnTo>
                    <a:pt x="6251" y="78451"/>
                  </a:lnTo>
                  <a:lnTo>
                    <a:pt x="78451" y="6251"/>
                  </a:lnTo>
                  <a:lnTo>
                    <a:pt x="72200"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1019791" y="1118048"/>
              <a:ext cx="208043" cy="207733"/>
            </a:xfrm>
            <a:custGeom>
              <a:avLst/>
              <a:gdLst/>
              <a:ahLst/>
              <a:cxnLst/>
              <a:rect l="l" t="t" r="r" b="b"/>
              <a:pathLst>
                <a:path w="7382" h="7371" extrusionOk="0">
                  <a:moveTo>
                    <a:pt x="3691" y="1"/>
                  </a:moveTo>
                  <a:lnTo>
                    <a:pt x="0" y="3680"/>
                  </a:lnTo>
                  <a:lnTo>
                    <a:pt x="3691" y="7371"/>
                  </a:lnTo>
                  <a:lnTo>
                    <a:pt x="7382" y="3680"/>
                  </a:lnTo>
                  <a:lnTo>
                    <a:pt x="3691"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0"/>
            <p:cNvSpPr/>
            <p:nvPr/>
          </p:nvSpPr>
          <p:spPr>
            <a:xfrm>
              <a:off x="1592890" y="2498503"/>
              <a:ext cx="344644" cy="344644"/>
            </a:xfrm>
            <a:custGeom>
              <a:avLst/>
              <a:gdLst/>
              <a:ahLst/>
              <a:cxnLst/>
              <a:rect l="l" t="t" r="r" b="b"/>
              <a:pathLst>
                <a:path w="12229" h="12229" extrusionOk="0">
                  <a:moveTo>
                    <a:pt x="6121" y="1"/>
                  </a:moveTo>
                  <a:lnTo>
                    <a:pt x="1" y="6120"/>
                  </a:lnTo>
                  <a:lnTo>
                    <a:pt x="6121" y="12228"/>
                  </a:lnTo>
                  <a:lnTo>
                    <a:pt x="12229" y="6120"/>
                  </a:lnTo>
                  <a:lnTo>
                    <a:pt x="6121"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0"/>
            <p:cNvSpPr/>
            <p:nvPr/>
          </p:nvSpPr>
          <p:spPr>
            <a:xfrm>
              <a:off x="1495265" y="691895"/>
              <a:ext cx="158386" cy="158414"/>
            </a:xfrm>
            <a:custGeom>
              <a:avLst/>
              <a:gdLst/>
              <a:ahLst/>
              <a:cxnLst/>
              <a:rect l="l" t="t" r="r" b="b"/>
              <a:pathLst>
                <a:path w="5620" h="5621" extrusionOk="0">
                  <a:moveTo>
                    <a:pt x="2810" y="632"/>
                  </a:moveTo>
                  <a:lnTo>
                    <a:pt x="4989" y="2811"/>
                  </a:lnTo>
                  <a:lnTo>
                    <a:pt x="2810" y="4989"/>
                  </a:lnTo>
                  <a:lnTo>
                    <a:pt x="631" y="2811"/>
                  </a:lnTo>
                  <a:lnTo>
                    <a:pt x="2810" y="632"/>
                  </a:lnTo>
                  <a:close/>
                  <a:moveTo>
                    <a:pt x="2810" y="1"/>
                  </a:moveTo>
                  <a:lnTo>
                    <a:pt x="0" y="2811"/>
                  </a:lnTo>
                  <a:lnTo>
                    <a:pt x="2810" y="5621"/>
                  </a:lnTo>
                  <a:lnTo>
                    <a:pt x="5620" y="2811"/>
                  </a:lnTo>
                  <a:lnTo>
                    <a:pt x="2810"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0"/>
            <p:cNvSpPr/>
            <p:nvPr/>
          </p:nvSpPr>
          <p:spPr>
            <a:xfrm>
              <a:off x="2331113" y="1527771"/>
              <a:ext cx="158414" cy="158386"/>
            </a:xfrm>
            <a:custGeom>
              <a:avLst/>
              <a:gdLst/>
              <a:ahLst/>
              <a:cxnLst/>
              <a:rect l="l" t="t" r="r" b="b"/>
              <a:pathLst>
                <a:path w="5621" h="5620" extrusionOk="0">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0"/>
            <p:cNvSpPr/>
            <p:nvPr/>
          </p:nvSpPr>
          <p:spPr>
            <a:xfrm>
              <a:off x="1692235" y="721769"/>
              <a:ext cx="536567" cy="536228"/>
            </a:xfrm>
            <a:custGeom>
              <a:avLst/>
              <a:gdLst/>
              <a:ahLst/>
              <a:cxnLst/>
              <a:rect l="l" t="t" r="r" b="b"/>
              <a:pathLst>
                <a:path w="19039" h="19027" extrusionOk="0">
                  <a:moveTo>
                    <a:pt x="9525" y="0"/>
                  </a:moveTo>
                  <a:lnTo>
                    <a:pt x="0" y="9513"/>
                  </a:lnTo>
                  <a:lnTo>
                    <a:pt x="9525" y="19027"/>
                  </a:lnTo>
                  <a:lnTo>
                    <a:pt x="19038" y="9513"/>
                  </a:lnTo>
                  <a:lnTo>
                    <a:pt x="9525"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0"/>
            <p:cNvSpPr/>
            <p:nvPr/>
          </p:nvSpPr>
          <p:spPr>
            <a:xfrm>
              <a:off x="1534862" y="1736804"/>
              <a:ext cx="336584" cy="336584"/>
            </a:xfrm>
            <a:custGeom>
              <a:avLst/>
              <a:gdLst/>
              <a:ahLst/>
              <a:cxnLst/>
              <a:rect l="l" t="t" r="r" b="b"/>
              <a:pathLst>
                <a:path w="11943" h="11943" extrusionOk="0">
                  <a:moveTo>
                    <a:pt x="5965" y="1"/>
                  </a:moveTo>
                  <a:lnTo>
                    <a:pt x="0" y="5966"/>
                  </a:lnTo>
                  <a:lnTo>
                    <a:pt x="5965" y="11943"/>
                  </a:lnTo>
                  <a:lnTo>
                    <a:pt x="11942" y="5966"/>
                  </a:lnTo>
                  <a:lnTo>
                    <a:pt x="5965"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0"/>
            <p:cNvSpPr/>
            <p:nvPr/>
          </p:nvSpPr>
          <p:spPr>
            <a:xfrm>
              <a:off x="2003628" y="1398581"/>
              <a:ext cx="205704" cy="206042"/>
            </a:xfrm>
            <a:custGeom>
              <a:avLst/>
              <a:gdLst/>
              <a:ahLst/>
              <a:cxnLst/>
              <a:rect l="l" t="t" r="r" b="b"/>
              <a:pathLst>
                <a:path w="7299" h="7311" extrusionOk="0">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185;p10"/>
          <p:cNvGrpSpPr/>
          <p:nvPr/>
        </p:nvGrpSpPr>
        <p:grpSpPr>
          <a:xfrm>
            <a:off x="7107729" y="-2469041"/>
            <a:ext cx="3605211" cy="4226616"/>
            <a:chOff x="6646591" y="221771"/>
            <a:chExt cx="3605211" cy="4226616"/>
          </a:xfrm>
        </p:grpSpPr>
        <p:sp>
          <p:nvSpPr>
            <p:cNvPr id="186" name="Google Shape;186;p10"/>
            <p:cNvSpPr/>
            <p:nvPr/>
          </p:nvSpPr>
          <p:spPr>
            <a:xfrm rot="-5400000" flipH="1">
              <a:off x="8273618" y="344514"/>
              <a:ext cx="351173" cy="351750"/>
            </a:xfrm>
            <a:custGeom>
              <a:avLst/>
              <a:gdLst/>
              <a:ahLst/>
              <a:cxnLst/>
              <a:rect l="l" t="t" r="r" b="b"/>
              <a:pathLst>
                <a:path w="7299" h="7311" extrusionOk="0">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0"/>
            <p:cNvSpPr/>
            <p:nvPr/>
          </p:nvSpPr>
          <p:spPr>
            <a:xfrm rot="10800000">
              <a:off x="7282491" y="1289856"/>
              <a:ext cx="2753543" cy="2753515"/>
            </a:xfrm>
            <a:custGeom>
              <a:avLst/>
              <a:gdLst/>
              <a:ahLst/>
              <a:cxnLst/>
              <a:rect l="l" t="t" r="r" b="b"/>
              <a:pathLst>
                <a:path w="97704" h="97703" extrusionOk="0">
                  <a:moveTo>
                    <a:pt x="84987" y="1"/>
                  </a:moveTo>
                  <a:lnTo>
                    <a:pt x="0" y="84987"/>
                  </a:lnTo>
                  <a:lnTo>
                    <a:pt x="12716" y="97703"/>
                  </a:lnTo>
                  <a:lnTo>
                    <a:pt x="97703" y="12716"/>
                  </a:lnTo>
                  <a:lnTo>
                    <a:pt x="84987"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0"/>
            <p:cNvSpPr/>
            <p:nvPr/>
          </p:nvSpPr>
          <p:spPr>
            <a:xfrm rot="10800000">
              <a:off x="7633470" y="1021404"/>
              <a:ext cx="2013668" cy="2013301"/>
            </a:xfrm>
            <a:custGeom>
              <a:avLst/>
              <a:gdLst/>
              <a:ahLst/>
              <a:cxnLst/>
              <a:rect l="l" t="t" r="r" b="b"/>
              <a:pathLst>
                <a:path w="71451" h="71438" extrusionOk="0">
                  <a:moveTo>
                    <a:pt x="63330" y="632"/>
                  </a:moveTo>
                  <a:lnTo>
                    <a:pt x="70819" y="8121"/>
                  </a:lnTo>
                  <a:lnTo>
                    <a:pt x="8133" y="70807"/>
                  </a:lnTo>
                  <a:lnTo>
                    <a:pt x="644" y="63318"/>
                  </a:lnTo>
                  <a:lnTo>
                    <a:pt x="63330" y="632"/>
                  </a:lnTo>
                  <a:close/>
                  <a:moveTo>
                    <a:pt x="63330" y="1"/>
                  </a:moveTo>
                  <a:lnTo>
                    <a:pt x="1" y="63318"/>
                  </a:lnTo>
                  <a:lnTo>
                    <a:pt x="8133" y="71438"/>
                  </a:lnTo>
                  <a:lnTo>
                    <a:pt x="71450" y="8121"/>
                  </a:lnTo>
                  <a:lnTo>
                    <a:pt x="63330"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0"/>
            <p:cNvSpPr/>
            <p:nvPr/>
          </p:nvSpPr>
          <p:spPr>
            <a:xfrm rot="10800000">
              <a:off x="7561999" y="221771"/>
              <a:ext cx="2076064" cy="2075726"/>
            </a:xfrm>
            <a:custGeom>
              <a:avLst/>
              <a:gdLst/>
              <a:ahLst/>
              <a:cxnLst/>
              <a:rect l="l" t="t" r="r" b="b"/>
              <a:pathLst>
                <a:path w="73665" h="73653" extrusionOk="0">
                  <a:moveTo>
                    <a:pt x="67354" y="0"/>
                  </a:moveTo>
                  <a:lnTo>
                    <a:pt x="0" y="67354"/>
                  </a:lnTo>
                  <a:lnTo>
                    <a:pt x="6299" y="73652"/>
                  </a:lnTo>
                  <a:lnTo>
                    <a:pt x="73664" y="6299"/>
                  </a:lnTo>
                  <a:lnTo>
                    <a:pt x="67354"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0"/>
            <p:cNvSpPr/>
            <p:nvPr/>
          </p:nvSpPr>
          <p:spPr>
            <a:xfrm rot="10800000">
              <a:off x="7122433" y="880803"/>
              <a:ext cx="2255925" cy="2255586"/>
            </a:xfrm>
            <a:custGeom>
              <a:avLst/>
              <a:gdLst/>
              <a:ahLst/>
              <a:cxnLst/>
              <a:rect l="l" t="t" r="r" b="b"/>
              <a:pathLst>
                <a:path w="80047" h="80035" extrusionOk="0">
                  <a:moveTo>
                    <a:pt x="76141" y="1"/>
                  </a:moveTo>
                  <a:lnTo>
                    <a:pt x="1" y="76141"/>
                  </a:lnTo>
                  <a:lnTo>
                    <a:pt x="3894" y="80034"/>
                  </a:lnTo>
                  <a:lnTo>
                    <a:pt x="80046" y="3894"/>
                  </a:lnTo>
                  <a:lnTo>
                    <a:pt x="76141"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0"/>
            <p:cNvSpPr/>
            <p:nvPr/>
          </p:nvSpPr>
          <p:spPr>
            <a:xfrm rot="10800000">
              <a:off x="8040857" y="1679083"/>
              <a:ext cx="2210945" cy="2210945"/>
            </a:xfrm>
            <a:custGeom>
              <a:avLst/>
              <a:gdLst/>
              <a:ahLst/>
              <a:cxnLst/>
              <a:rect l="l" t="t" r="r" b="b"/>
              <a:pathLst>
                <a:path w="78451" h="78451" extrusionOk="0">
                  <a:moveTo>
                    <a:pt x="72200" y="632"/>
                  </a:moveTo>
                  <a:lnTo>
                    <a:pt x="77820" y="6251"/>
                  </a:lnTo>
                  <a:lnTo>
                    <a:pt x="6251" y="77819"/>
                  </a:lnTo>
                  <a:lnTo>
                    <a:pt x="632" y="72200"/>
                  </a:lnTo>
                  <a:lnTo>
                    <a:pt x="72200" y="632"/>
                  </a:lnTo>
                  <a:close/>
                  <a:moveTo>
                    <a:pt x="72200" y="1"/>
                  </a:moveTo>
                  <a:lnTo>
                    <a:pt x="1" y="72200"/>
                  </a:lnTo>
                  <a:lnTo>
                    <a:pt x="6251" y="78451"/>
                  </a:lnTo>
                  <a:lnTo>
                    <a:pt x="78451" y="6251"/>
                  </a:lnTo>
                  <a:lnTo>
                    <a:pt x="72200"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0"/>
            <p:cNvSpPr/>
            <p:nvPr/>
          </p:nvSpPr>
          <p:spPr>
            <a:xfrm rot="10800000">
              <a:off x="7908284" y="3814501"/>
              <a:ext cx="208043" cy="207733"/>
            </a:xfrm>
            <a:custGeom>
              <a:avLst/>
              <a:gdLst/>
              <a:ahLst/>
              <a:cxnLst/>
              <a:rect l="l" t="t" r="r" b="b"/>
              <a:pathLst>
                <a:path w="7382" h="7371" extrusionOk="0">
                  <a:moveTo>
                    <a:pt x="3691" y="1"/>
                  </a:moveTo>
                  <a:lnTo>
                    <a:pt x="0" y="3680"/>
                  </a:lnTo>
                  <a:lnTo>
                    <a:pt x="3691" y="7371"/>
                  </a:lnTo>
                  <a:lnTo>
                    <a:pt x="7382" y="3680"/>
                  </a:lnTo>
                  <a:lnTo>
                    <a:pt x="3691"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0"/>
            <p:cNvSpPr/>
            <p:nvPr/>
          </p:nvSpPr>
          <p:spPr>
            <a:xfrm rot="10800000">
              <a:off x="7198584" y="2297136"/>
              <a:ext cx="344644" cy="344644"/>
            </a:xfrm>
            <a:custGeom>
              <a:avLst/>
              <a:gdLst/>
              <a:ahLst/>
              <a:cxnLst/>
              <a:rect l="l" t="t" r="r" b="b"/>
              <a:pathLst>
                <a:path w="12229" h="12229" extrusionOk="0">
                  <a:moveTo>
                    <a:pt x="6121" y="1"/>
                  </a:moveTo>
                  <a:lnTo>
                    <a:pt x="1" y="6120"/>
                  </a:lnTo>
                  <a:lnTo>
                    <a:pt x="6121" y="12228"/>
                  </a:lnTo>
                  <a:lnTo>
                    <a:pt x="12229" y="6120"/>
                  </a:lnTo>
                  <a:lnTo>
                    <a:pt x="6121"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0"/>
            <p:cNvSpPr/>
            <p:nvPr/>
          </p:nvSpPr>
          <p:spPr>
            <a:xfrm rot="10800000">
              <a:off x="7482468" y="4289974"/>
              <a:ext cx="158386" cy="158414"/>
            </a:xfrm>
            <a:custGeom>
              <a:avLst/>
              <a:gdLst/>
              <a:ahLst/>
              <a:cxnLst/>
              <a:rect l="l" t="t" r="r" b="b"/>
              <a:pathLst>
                <a:path w="5620" h="5621" extrusionOk="0">
                  <a:moveTo>
                    <a:pt x="2810" y="632"/>
                  </a:moveTo>
                  <a:lnTo>
                    <a:pt x="4989" y="2811"/>
                  </a:lnTo>
                  <a:lnTo>
                    <a:pt x="2810" y="4989"/>
                  </a:lnTo>
                  <a:lnTo>
                    <a:pt x="631" y="2811"/>
                  </a:lnTo>
                  <a:lnTo>
                    <a:pt x="2810" y="632"/>
                  </a:lnTo>
                  <a:close/>
                  <a:moveTo>
                    <a:pt x="2810" y="1"/>
                  </a:moveTo>
                  <a:lnTo>
                    <a:pt x="0" y="2811"/>
                  </a:lnTo>
                  <a:lnTo>
                    <a:pt x="2810" y="5621"/>
                  </a:lnTo>
                  <a:lnTo>
                    <a:pt x="5620" y="2811"/>
                  </a:lnTo>
                  <a:lnTo>
                    <a:pt x="2810"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0"/>
            <p:cNvSpPr/>
            <p:nvPr/>
          </p:nvSpPr>
          <p:spPr>
            <a:xfrm rot="10800000">
              <a:off x="6646591" y="3454125"/>
              <a:ext cx="158414" cy="158386"/>
            </a:xfrm>
            <a:custGeom>
              <a:avLst/>
              <a:gdLst/>
              <a:ahLst/>
              <a:cxnLst/>
              <a:rect l="l" t="t" r="r" b="b"/>
              <a:pathLst>
                <a:path w="5621" h="5620" extrusionOk="0">
                  <a:moveTo>
                    <a:pt x="2811" y="631"/>
                  </a:moveTo>
                  <a:lnTo>
                    <a:pt x="4989" y="2810"/>
                  </a:lnTo>
                  <a:lnTo>
                    <a:pt x="2811" y="4989"/>
                  </a:lnTo>
                  <a:lnTo>
                    <a:pt x="632" y="2810"/>
                  </a:lnTo>
                  <a:lnTo>
                    <a:pt x="2811" y="631"/>
                  </a:lnTo>
                  <a:close/>
                  <a:moveTo>
                    <a:pt x="2811" y="0"/>
                  </a:moveTo>
                  <a:lnTo>
                    <a:pt x="1" y="2810"/>
                  </a:lnTo>
                  <a:lnTo>
                    <a:pt x="2811" y="5620"/>
                  </a:lnTo>
                  <a:lnTo>
                    <a:pt x="5620" y="2810"/>
                  </a:lnTo>
                  <a:lnTo>
                    <a:pt x="2811"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0"/>
            <p:cNvSpPr/>
            <p:nvPr/>
          </p:nvSpPr>
          <p:spPr>
            <a:xfrm rot="10800000">
              <a:off x="6907317" y="3882285"/>
              <a:ext cx="536567" cy="536228"/>
            </a:xfrm>
            <a:custGeom>
              <a:avLst/>
              <a:gdLst/>
              <a:ahLst/>
              <a:cxnLst/>
              <a:rect l="l" t="t" r="r" b="b"/>
              <a:pathLst>
                <a:path w="19039" h="19027" extrusionOk="0">
                  <a:moveTo>
                    <a:pt x="9525" y="0"/>
                  </a:moveTo>
                  <a:lnTo>
                    <a:pt x="0" y="9513"/>
                  </a:lnTo>
                  <a:lnTo>
                    <a:pt x="9525" y="19027"/>
                  </a:lnTo>
                  <a:lnTo>
                    <a:pt x="19038" y="9513"/>
                  </a:lnTo>
                  <a:lnTo>
                    <a:pt x="9525"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0"/>
            <p:cNvSpPr/>
            <p:nvPr/>
          </p:nvSpPr>
          <p:spPr>
            <a:xfrm rot="10800000">
              <a:off x="7264673" y="3066895"/>
              <a:ext cx="336584" cy="336584"/>
            </a:xfrm>
            <a:custGeom>
              <a:avLst/>
              <a:gdLst/>
              <a:ahLst/>
              <a:cxnLst/>
              <a:rect l="l" t="t" r="r" b="b"/>
              <a:pathLst>
                <a:path w="11943" h="11943" extrusionOk="0">
                  <a:moveTo>
                    <a:pt x="5965" y="1"/>
                  </a:moveTo>
                  <a:lnTo>
                    <a:pt x="0" y="5966"/>
                  </a:lnTo>
                  <a:lnTo>
                    <a:pt x="5965" y="11943"/>
                  </a:lnTo>
                  <a:lnTo>
                    <a:pt x="11942" y="5966"/>
                  </a:lnTo>
                  <a:lnTo>
                    <a:pt x="5965" y="1"/>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0"/>
            <p:cNvSpPr/>
            <p:nvPr/>
          </p:nvSpPr>
          <p:spPr>
            <a:xfrm rot="10800000">
              <a:off x="6926786" y="3535659"/>
              <a:ext cx="205704" cy="206042"/>
            </a:xfrm>
            <a:custGeom>
              <a:avLst/>
              <a:gdLst/>
              <a:ahLst/>
              <a:cxnLst/>
              <a:rect l="l" t="t" r="r" b="b"/>
              <a:pathLst>
                <a:path w="7299" h="7311" extrusionOk="0">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48"/>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TITLE_AND_TWO_COLUMNS_1_1">
    <p:spTree>
      <p:nvGrpSpPr>
        <p:cNvPr id="1" name="Shape 512"/>
        <p:cNvGrpSpPr/>
        <p:nvPr/>
      </p:nvGrpSpPr>
      <p:grpSpPr>
        <a:xfrm>
          <a:off x="0" y="0"/>
          <a:ext cx="0" cy="0"/>
          <a:chOff x="0" y="0"/>
          <a:chExt cx="0" cy="0"/>
        </a:xfrm>
      </p:grpSpPr>
      <p:sp>
        <p:nvSpPr>
          <p:cNvPr id="513" name="Google Shape;513;p24"/>
          <p:cNvSpPr txBox="1">
            <a:spLocks noGrp="1"/>
          </p:cNvSpPr>
          <p:nvPr>
            <p:ph type="subTitle" idx="1"/>
          </p:nvPr>
        </p:nvSpPr>
        <p:spPr>
          <a:xfrm>
            <a:off x="2198238" y="3971898"/>
            <a:ext cx="3075000" cy="38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solidFill>
                  <a:schemeClr val="l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14" name="Google Shape;514;p24"/>
          <p:cNvSpPr txBox="1">
            <a:spLocks noGrp="1"/>
          </p:cNvSpPr>
          <p:nvPr>
            <p:ph type="subTitle" idx="2"/>
          </p:nvPr>
        </p:nvSpPr>
        <p:spPr>
          <a:xfrm>
            <a:off x="5306488" y="3971898"/>
            <a:ext cx="3075000" cy="38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solidFill>
                  <a:schemeClr val="l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15" name="Google Shape;515;p24"/>
          <p:cNvSpPr txBox="1">
            <a:spLocks noGrp="1"/>
          </p:cNvSpPr>
          <p:nvPr>
            <p:ph type="title" hasCustomPrompt="1"/>
          </p:nvPr>
        </p:nvSpPr>
        <p:spPr>
          <a:xfrm>
            <a:off x="817411" y="1500721"/>
            <a:ext cx="29652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400"/>
              <a:buNone/>
              <a:defRPr sz="4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16" name="Google Shape;516;p24"/>
          <p:cNvSpPr txBox="1">
            <a:spLocks noGrp="1"/>
          </p:cNvSpPr>
          <p:nvPr>
            <p:ph type="title" idx="3" hasCustomPrompt="1"/>
          </p:nvPr>
        </p:nvSpPr>
        <p:spPr>
          <a:xfrm>
            <a:off x="3922363" y="1498221"/>
            <a:ext cx="29652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400"/>
              <a:buNone/>
              <a:defRPr sz="4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17" name="Google Shape;517;p24"/>
          <p:cNvSpPr txBox="1">
            <a:spLocks noGrp="1"/>
          </p:cNvSpPr>
          <p:nvPr>
            <p:ph type="title" idx="4" hasCustomPrompt="1"/>
          </p:nvPr>
        </p:nvSpPr>
        <p:spPr>
          <a:xfrm>
            <a:off x="2253112" y="3027846"/>
            <a:ext cx="2965200" cy="64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400"/>
              <a:buNone/>
              <a:defRPr sz="4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18" name="Google Shape;518;p24"/>
          <p:cNvSpPr txBox="1">
            <a:spLocks noGrp="1"/>
          </p:cNvSpPr>
          <p:nvPr>
            <p:ph type="title" idx="5" hasCustomPrompt="1"/>
          </p:nvPr>
        </p:nvSpPr>
        <p:spPr>
          <a:xfrm>
            <a:off x="5361386" y="3027846"/>
            <a:ext cx="2965200" cy="64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400"/>
              <a:buNone/>
              <a:defRPr sz="4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19" name="Google Shape;519;p24"/>
          <p:cNvSpPr txBox="1">
            <a:spLocks noGrp="1"/>
          </p:cNvSpPr>
          <p:nvPr>
            <p:ph type="subTitle" idx="6"/>
          </p:nvPr>
        </p:nvSpPr>
        <p:spPr>
          <a:xfrm>
            <a:off x="762513" y="2185089"/>
            <a:ext cx="3075000" cy="360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None/>
              <a:defRPr sz="1400">
                <a:solidFill>
                  <a:schemeClr val="accent3"/>
                </a:solidFill>
                <a:latin typeface="Krona One"/>
                <a:ea typeface="Krona One"/>
                <a:cs typeface="Krona One"/>
                <a:sym typeface="Krona One"/>
              </a:defRPr>
            </a:lvl1pPr>
            <a:lvl2pPr lvl="1" algn="ctr">
              <a:lnSpc>
                <a:spcPct val="100000"/>
              </a:lnSpc>
              <a:spcBef>
                <a:spcPts val="0"/>
              </a:spcBef>
              <a:spcAft>
                <a:spcPts val="0"/>
              </a:spcAft>
              <a:buNone/>
              <a:defRPr sz="1400">
                <a:solidFill>
                  <a:schemeClr val="accent3"/>
                </a:solidFill>
                <a:latin typeface="Krona One"/>
                <a:ea typeface="Krona One"/>
                <a:cs typeface="Krona One"/>
                <a:sym typeface="Krona One"/>
              </a:defRPr>
            </a:lvl2pPr>
            <a:lvl3pPr lvl="2" algn="ctr">
              <a:lnSpc>
                <a:spcPct val="100000"/>
              </a:lnSpc>
              <a:spcBef>
                <a:spcPts val="0"/>
              </a:spcBef>
              <a:spcAft>
                <a:spcPts val="0"/>
              </a:spcAft>
              <a:buNone/>
              <a:defRPr sz="1400">
                <a:solidFill>
                  <a:schemeClr val="accent3"/>
                </a:solidFill>
                <a:latin typeface="Krona One"/>
                <a:ea typeface="Krona One"/>
                <a:cs typeface="Krona One"/>
                <a:sym typeface="Krona One"/>
              </a:defRPr>
            </a:lvl3pPr>
            <a:lvl4pPr lvl="3" algn="ctr">
              <a:lnSpc>
                <a:spcPct val="100000"/>
              </a:lnSpc>
              <a:spcBef>
                <a:spcPts val="0"/>
              </a:spcBef>
              <a:spcAft>
                <a:spcPts val="0"/>
              </a:spcAft>
              <a:buNone/>
              <a:defRPr sz="1400">
                <a:solidFill>
                  <a:schemeClr val="accent3"/>
                </a:solidFill>
                <a:latin typeface="Krona One"/>
                <a:ea typeface="Krona One"/>
                <a:cs typeface="Krona One"/>
                <a:sym typeface="Krona One"/>
              </a:defRPr>
            </a:lvl4pPr>
            <a:lvl5pPr lvl="4" algn="ctr">
              <a:lnSpc>
                <a:spcPct val="100000"/>
              </a:lnSpc>
              <a:spcBef>
                <a:spcPts val="0"/>
              </a:spcBef>
              <a:spcAft>
                <a:spcPts val="0"/>
              </a:spcAft>
              <a:buNone/>
              <a:defRPr sz="1400">
                <a:solidFill>
                  <a:schemeClr val="accent3"/>
                </a:solidFill>
                <a:latin typeface="Krona One"/>
                <a:ea typeface="Krona One"/>
                <a:cs typeface="Krona One"/>
                <a:sym typeface="Krona One"/>
              </a:defRPr>
            </a:lvl5pPr>
            <a:lvl6pPr lvl="5" algn="ctr">
              <a:lnSpc>
                <a:spcPct val="100000"/>
              </a:lnSpc>
              <a:spcBef>
                <a:spcPts val="0"/>
              </a:spcBef>
              <a:spcAft>
                <a:spcPts val="0"/>
              </a:spcAft>
              <a:buNone/>
              <a:defRPr sz="1400">
                <a:solidFill>
                  <a:schemeClr val="accent3"/>
                </a:solidFill>
                <a:latin typeface="Krona One"/>
                <a:ea typeface="Krona One"/>
                <a:cs typeface="Krona One"/>
                <a:sym typeface="Krona One"/>
              </a:defRPr>
            </a:lvl6pPr>
            <a:lvl7pPr lvl="6" algn="ctr">
              <a:lnSpc>
                <a:spcPct val="100000"/>
              </a:lnSpc>
              <a:spcBef>
                <a:spcPts val="0"/>
              </a:spcBef>
              <a:spcAft>
                <a:spcPts val="0"/>
              </a:spcAft>
              <a:buNone/>
              <a:defRPr sz="1400">
                <a:solidFill>
                  <a:schemeClr val="accent3"/>
                </a:solidFill>
                <a:latin typeface="Krona One"/>
                <a:ea typeface="Krona One"/>
                <a:cs typeface="Krona One"/>
                <a:sym typeface="Krona One"/>
              </a:defRPr>
            </a:lvl7pPr>
            <a:lvl8pPr lvl="7" algn="ctr">
              <a:lnSpc>
                <a:spcPct val="100000"/>
              </a:lnSpc>
              <a:spcBef>
                <a:spcPts val="0"/>
              </a:spcBef>
              <a:spcAft>
                <a:spcPts val="0"/>
              </a:spcAft>
              <a:buNone/>
              <a:defRPr sz="1400">
                <a:solidFill>
                  <a:schemeClr val="accent3"/>
                </a:solidFill>
                <a:latin typeface="Krona One"/>
                <a:ea typeface="Krona One"/>
                <a:cs typeface="Krona One"/>
                <a:sym typeface="Krona One"/>
              </a:defRPr>
            </a:lvl8pPr>
            <a:lvl9pPr lvl="8" algn="ctr">
              <a:lnSpc>
                <a:spcPct val="100000"/>
              </a:lnSpc>
              <a:spcBef>
                <a:spcPts val="0"/>
              </a:spcBef>
              <a:spcAft>
                <a:spcPts val="0"/>
              </a:spcAft>
              <a:buNone/>
              <a:defRPr sz="1400">
                <a:solidFill>
                  <a:schemeClr val="accent3"/>
                </a:solidFill>
                <a:latin typeface="Krona One"/>
                <a:ea typeface="Krona One"/>
                <a:cs typeface="Krona One"/>
                <a:sym typeface="Krona One"/>
              </a:defRPr>
            </a:lvl9pPr>
          </a:lstStyle>
          <a:p>
            <a:endParaRPr/>
          </a:p>
        </p:txBody>
      </p:sp>
      <p:sp>
        <p:nvSpPr>
          <p:cNvPr id="520" name="Google Shape;520;p24"/>
          <p:cNvSpPr txBox="1">
            <a:spLocks noGrp="1"/>
          </p:cNvSpPr>
          <p:nvPr>
            <p:ph type="subTitle" idx="7"/>
          </p:nvPr>
        </p:nvSpPr>
        <p:spPr>
          <a:xfrm>
            <a:off x="3881554" y="2185089"/>
            <a:ext cx="3060900" cy="36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accent3"/>
                </a:solidFill>
                <a:latin typeface="Krona One"/>
                <a:ea typeface="Krona One"/>
                <a:cs typeface="Krona One"/>
                <a:sym typeface="Krona One"/>
              </a:defRPr>
            </a:lvl1pPr>
            <a:lvl2pPr lvl="1" algn="ctr" rtl="0">
              <a:lnSpc>
                <a:spcPct val="100000"/>
              </a:lnSpc>
              <a:spcBef>
                <a:spcPts val="0"/>
              </a:spcBef>
              <a:spcAft>
                <a:spcPts val="0"/>
              </a:spcAft>
              <a:buNone/>
              <a:defRPr sz="1400">
                <a:solidFill>
                  <a:schemeClr val="accent3"/>
                </a:solidFill>
                <a:latin typeface="Krona One"/>
                <a:ea typeface="Krona One"/>
                <a:cs typeface="Krona One"/>
                <a:sym typeface="Krona One"/>
              </a:defRPr>
            </a:lvl2pPr>
            <a:lvl3pPr lvl="2" algn="ctr" rtl="0">
              <a:lnSpc>
                <a:spcPct val="100000"/>
              </a:lnSpc>
              <a:spcBef>
                <a:spcPts val="0"/>
              </a:spcBef>
              <a:spcAft>
                <a:spcPts val="0"/>
              </a:spcAft>
              <a:buNone/>
              <a:defRPr sz="1400">
                <a:solidFill>
                  <a:schemeClr val="accent3"/>
                </a:solidFill>
                <a:latin typeface="Krona One"/>
                <a:ea typeface="Krona One"/>
                <a:cs typeface="Krona One"/>
                <a:sym typeface="Krona One"/>
              </a:defRPr>
            </a:lvl3pPr>
            <a:lvl4pPr lvl="3" algn="ctr" rtl="0">
              <a:lnSpc>
                <a:spcPct val="100000"/>
              </a:lnSpc>
              <a:spcBef>
                <a:spcPts val="0"/>
              </a:spcBef>
              <a:spcAft>
                <a:spcPts val="0"/>
              </a:spcAft>
              <a:buNone/>
              <a:defRPr sz="1400">
                <a:solidFill>
                  <a:schemeClr val="accent3"/>
                </a:solidFill>
                <a:latin typeface="Krona One"/>
                <a:ea typeface="Krona One"/>
                <a:cs typeface="Krona One"/>
                <a:sym typeface="Krona One"/>
              </a:defRPr>
            </a:lvl4pPr>
            <a:lvl5pPr lvl="4" algn="ctr" rtl="0">
              <a:lnSpc>
                <a:spcPct val="100000"/>
              </a:lnSpc>
              <a:spcBef>
                <a:spcPts val="0"/>
              </a:spcBef>
              <a:spcAft>
                <a:spcPts val="0"/>
              </a:spcAft>
              <a:buNone/>
              <a:defRPr sz="1400">
                <a:solidFill>
                  <a:schemeClr val="accent3"/>
                </a:solidFill>
                <a:latin typeface="Krona One"/>
                <a:ea typeface="Krona One"/>
                <a:cs typeface="Krona One"/>
                <a:sym typeface="Krona One"/>
              </a:defRPr>
            </a:lvl5pPr>
            <a:lvl6pPr lvl="5" algn="ctr" rtl="0">
              <a:lnSpc>
                <a:spcPct val="100000"/>
              </a:lnSpc>
              <a:spcBef>
                <a:spcPts val="0"/>
              </a:spcBef>
              <a:spcAft>
                <a:spcPts val="0"/>
              </a:spcAft>
              <a:buNone/>
              <a:defRPr sz="1400">
                <a:solidFill>
                  <a:schemeClr val="accent3"/>
                </a:solidFill>
                <a:latin typeface="Krona One"/>
                <a:ea typeface="Krona One"/>
                <a:cs typeface="Krona One"/>
                <a:sym typeface="Krona One"/>
              </a:defRPr>
            </a:lvl6pPr>
            <a:lvl7pPr lvl="6" algn="ctr" rtl="0">
              <a:lnSpc>
                <a:spcPct val="100000"/>
              </a:lnSpc>
              <a:spcBef>
                <a:spcPts val="0"/>
              </a:spcBef>
              <a:spcAft>
                <a:spcPts val="0"/>
              </a:spcAft>
              <a:buNone/>
              <a:defRPr sz="1400">
                <a:solidFill>
                  <a:schemeClr val="accent3"/>
                </a:solidFill>
                <a:latin typeface="Krona One"/>
                <a:ea typeface="Krona One"/>
                <a:cs typeface="Krona One"/>
                <a:sym typeface="Krona One"/>
              </a:defRPr>
            </a:lvl7pPr>
            <a:lvl8pPr lvl="7" algn="ctr" rtl="0">
              <a:lnSpc>
                <a:spcPct val="100000"/>
              </a:lnSpc>
              <a:spcBef>
                <a:spcPts val="0"/>
              </a:spcBef>
              <a:spcAft>
                <a:spcPts val="0"/>
              </a:spcAft>
              <a:buNone/>
              <a:defRPr sz="1400">
                <a:solidFill>
                  <a:schemeClr val="accent3"/>
                </a:solidFill>
                <a:latin typeface="Krona One"/>
                <a:ea typeface="Krona One"/>
                <a:cs typeface="Krona One"/>
                <a:sym typeface="Krona One"/>
              </a:defRPr>
            </a:lvl8pPr>
            <a:lvl9pPr lvl="8" algn="ctr" rtl="0">
              <a:lnSpc>
                <a:spcPct val="100000"/>
              </a:lnSpc>
              <a:spcBef>
                <a:spcPts val="0"/>
              </a:spcBef>
              <a:spcAft>
                <a:spcPts val="0"/>
              </a:spcAft>
              <a:buNone/>
              <a:defRPr sz="1400">
                <a:solidFill>
                  <a:schemeClr val="accent3"/>
                </a:solidFill>
                <a:latin typeface="Krona One"/>
                <a:ea typeface="Krona One"/>
                <a:cs typeface="Krona One"/>
                <a:sym typeface="Krona One"/>
              </a:defRPr>
            </a:lvl9pPr>
          </a:lstStyle>
          <a:p>
            <a:endParaRPr/>
          </a:p>
        </p:txBody>
      </p:sp>
      <p:sp>
        <p:nvSpPr>
          <p:cNvPr id="521" name="Google Shape;521;p24"/>
          <p:cNvSpPr txBox="1">
            <a:spLocks noGrp="1"/>
          </p:cNvSpPr>
          <p:nvPr>
            <p:ph type="subTitle" idx="8"/>
          </p:nvPr>
        </p:nvSpPr>
        <p:spPr>
          <a:xfrm>
            <a:off x="5306488" y="3710501"/>
            <a:ext cx="3075000" cy="36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accent3"/>
                </a:solidFill>
                <a:latin typeface="Krona One"/>
                <a:ea typeface="Krona One"/>
                <a:cs typeface="Krona One"/>
                <a:sym typeface="Krona One"/>
              </a:defRPr>
            </a:lvl1pPr>
            <a:lvl2pPr lvl="1" algn="ctr" rtl="0">
              <a:lnSpc>
                <a:spcPct val="100000"/>
              </a:lnSpc>
              <a:spcBef>
                <a:spcPts val="0"/>
              </a:spcBef>
              <a:spcAft>
                <a:spcPts val="0"/>
              </a:spcAft>
              <a:buNone/>
              <a:defRPr sz="1400">
                <a:solidFill>
                  <a:schemeClr val="accent3"/>
                </a:solidFill>
                <a:latin typeface="Krona One"/>
                <a:ea typeface="Krona One"/>
                <a:cs typeface="Krona One"/>
                <a:sym typeface="Krona One"/>
              </a:defRPr>
            </a:lvl2pPr>
            <a:lvl3pPr lvl="2" algn="ctr" rtl="0">
              <a:lnSpc>
                <a:spcPct val="100000"/>
              </a:lnSpc>
              <a:spcBef>
                <a:spcPts val="0"/>
              </a:spcBef>
              <a:spcAft>
                <a:spcPts val="0"/>
              </a:spcAft>
              <a:buNone/>
              <a:defRPr sz="1400">
                <a:solidFill>
                  <a:schemeClr val="accent3"/>
                </a:solidFill>
                <a:latin typeface="Krona One"/>
                <a:ea typeface="Krona One"/>
                <a:cs typeface="Krona One"/>
                <a:sym typeface="Krona One"/>
              </a:defRPr>
            </a:lvl3pPr>
            <a:lvl4pPr lvl="3" algn="ctr" rtl="0">
              <a:lnSpc>
                <a:spcPct val="100000"/>
              </a:lnSpc>
              <a:spcBef>
                <a:spcPts val="0"/>
              </a:spcBef>
              <a:spcAft>
                <a:spcPts val="0"/>
              </a:spcAft>
              <a:buNone/>
              <a:defRPr sz="1400">
                <a:solidFill>
                  <a:schemeClr val="accent3"/>
                </a:solidFill>
                <a:latin typeface="Krona One"/>
                <a:ea typeface="Krona One"/>
                <a:cs typeface="Krona One"/>
                <a:sym typeface="Krona One"/>
              </a:defRPr>
            </a:lvl4pPr>
            <a:lvl5pPr lvl="4" algn="ctr" rtl="0">
              <a:lnSpc>
                <a:spcPct val="100000"/>
              </a:lnSpc>
              <a:spcBef>
                <a:spcPts val="0"/>
              </a:spcBef>
              <a:spcAft>
                <a:spcPts val="0"/>
              </a:spcAft>
              <a:buNone/>
              <a:defRPr sz="1400">
                <a:solidFill>
                  <a:schemeClr val="accent3"/>
                </a:solidFill>
                <a:latin typeface="Krona One"/>
                <a:ea typeface="Krona One"/>
                <a:cs typeface="Krona One"/>
                <a:sym typeface="Krona One"/>
              </a:defRPr>
            </a:lvl5pPr>
            <a:lvl6pPr lvl="5" algn="ctr" rtl="0">
              <a:lnSpc>
                <a:spcPct val="100000"/>
              </a:lnSpc>
              <a:spcBef>
                <a:spcPts val="0"/>
              </a:spcBef>
              <a:spcAft>
                <a:spcPts val="0"/>
              </a:spcAft>
              <a:buNone/>
              <a:defRPr sz="1400">
                <a:solidFill>
                  <a:schemeClr val="accent3"/>
                </a:solidFill>
                <a:latin typeface="Krona One"/>
                <a:ea typeface="Krona One"/>
                <a:cs typeface="Krona One"/>
                <a:sym typeface="Krona One"/>
              </a:defRPr>
            </a:lvl6pPr>
            <a:lvl7pPr lvl="6" algn="ctr" rtl="0">
              <a:lnSpc>
                <a:spcPct val="100000"/>
              </a:lnSpc>
              <a:spcBef>
                <a:spcPts val="0"/>
              </a:spcBef>
              <a:spcAft>
                <a:spcPts val="0"/>
              </a:spcAft>
              <a:buNone/>
              <a:defRPr sz="1400">
                <a:solidFill>
                  <a:schemeClr val="accent3"/>
                </a:solidFill>
                <a:latin typeface="Krona One"/>
                <a:ea typeface="Krona One"/>
                <a:cs typeface="Krona One"/>
                <a:sym typeface="Krona One"/>
              </a:defRPr>
            </a:lvl7pPr>
            <a:lvl8pPr lvl="7" algn="ctr" rtl="0">
              <a:lnSpc>
                <a:spcPct val="100000"/>
              </a:lnSpc>
              <a:spcBef>
                <a:spcPts val="0"/>
              </a:spcBef>
              <a:spcAft>
                <a:spcPts val="0"/>
              </a:spcAft>
              <a:buNone/>
              <a:defRPr sz="1400">
                <a:solidFill>
                  <a:schemeClr val="accent3"/>
                </a:solidFill>
                <a:latin typeface="Krona One"/>
                <a:ea typeface="Krona One"/>
                <a:cs typeface="Krona One"/>
                <a:sym typeface="Krona One"/>
              </a:defRPr>
            </a:lvl8pPr>
            <a:lvl9pPr lvl="8" algn="ctr" rtl="0">
              <a:lnSpc>
                <a:spcPct val="100000"/>
              </a:lnSpc>
              <a:spcBef>
                <a:spcPts val="0"/>
              </a:spcBef>
              <a:spcAft>
                <a:spcPts val="0"/>
              </a:spcAft>
              <a:buNone/>
              <a:defRPr sz="1400">
                <a:solidFill>
                  <a:schemeClr val="accent3"/>
                </a:solidFill>
                <a:latin typeface="Krona One"/>
                <a:ea typeface="Krona One"/>
                <a:cs typeface="Krona One"/>
                <a:sym typeface="Krona One"/>
              </a:defRPr>
            </a:lvl9pPr>
          </a:lstStyle>
          <a:p>
            <a:endParaRPr/>
          </a:p>
        </p:txBody>
      </p:sp>
      <p:sp>
        <p:nvSpPr>
          <p:cNvPr id="522" name="Google Shape;522;p24"/>
          <p:cNvSpPr txBox="1">
            <a:spLocks noGrp="1"/>
          </p:cNvSpPr>
          <p:nvPr>
            <p:ph type="title" idx="9"/>
          </p:nvPr>
        </p:nvSpPr>
        <p:spPr>
          <a:xfrm>
            <a:off x="599100" y="538673"/>
            <a:ext cx="7945800" cy="676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3" name="Google Shape;523;p24"/>
          <p:cNvSpPr txBox="1">
            <a:spLocks noGrp="1"/>
          </p:cNvSpPr>
          <p:nvPr>
            <p:ph type="subTitle" idx="13"/>
          </p:nvPr>
        </p:nvSpPr>
        <p:spPr>
          <a:xfrm>
            <a:off x="762513" y="2444238"/>
            <a:ext cx="3075000" cy="38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24" name="Google Shape;524;p24"/>
          <p:cNvSpPr txBox="1">
            <a:spLocks noGrp="1"/>
          </p:cNvSpPr>
          <p:nvPr>
            <p:ph type="subTitle" idx="14"/>
          </p:nvPr>
        </p:nvSpPr>
        <p:spPr>
          <a:xfrm>
            <a:off x="3874513" y="2442361"/>
            <a:ext cx="3060900" cy="38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solidFill>
                  <a:schemeClr val="l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25" name="Google Shape;525;p24"/>
          <p:cNvSpPr txBox="1">
            <a:spLocks noGrp="1"/>
          </p:cNvSpPr>
          <p:nvPr>
            <p:ph type="subTitle" idx="15"/>
          </p:nvPr>
        </p:nvSpPr>
        <p:spPr>
          <a:xfrm>
            <a:off x="2198238" y="3710501"/>
            <a:ext cx="3075000" cy="36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accent3"/>
                </a:solidFill>
                <a:latin typeface="Krona One"/>
                <a:ea typeface="Krona One"/>
                <a:cs typeface="Krona One"/>
                <a:sym typeface="Krona One"/>
              </a:defRPr>
            </a:lvl1pPr>
            <a:lvl2pPr lvl="1" algn="ctr" rtl="0">
              <a:lnSpc>
                <a:spcPct val="100000"/>
              </a:lnSpc>
              <a:spcBef>
                <a:spcPts val="0"/>
              </a:spcBef>
              <a:spcAft>
                <a:spcPts val="0"/>
              </a:spcAft>
              <a:buNone/>
              <a:defRPr sz="1400">
                <a:solidFill>
                  <a:schemeClr val="accent3"/>
                </a:solidFill>
                <a:latin typeface="Krona One"/>
                <a:ea typeface="Krona One"/>
                <a:cs typeface="Krona One"/>
                <a:sym typeface="Krona One"/>
              </a:defRPr>
            </a:lvl2pPr>
            <a:lvl3pPr lvl="2" algn="ctr" rtl="0">
              <a:lnSpc>
                <a:spcPct val="100000"/>
              </a:lnSpc>
              <a:spcBef>
                <a:spcPts val="0"/>
              </a:spcBef>
              <a:spcAft>
                <a:spcPts val="0"/>
              </a:spcAft>
              <a:buNone/>
              <a:defRPr sz="1400">
                <a:solidFill>
                  <a:schemeClr val="accent3"/>
                </a:solidFill>
                <a:latin typeface="Krona One"/>
                <a:ea typeface="Krona One"/>
                <a:cs typeface="Krona One"/>
                <a:sym typeface="Krona One"/>
              </a:defRPr>
            </a:lvl3pPr>
            <a:lvl4pPr lvl="3" algn="ctr" rtl="0">
              <a:lnSpc>
                <a:spcPct val="100000"/>
              </a:lnSpc>
              <a:spcBef>
                <a:spcPts val="0"/>
              </a:spcBef>
              <a:spcAft>
                <a:spcPts val="0"/>
              </a:spcAft>
              <a:buNone/>
              <a:defRPr sz="1400">
                <a:solidFill>
                  <a:schemeClr val="accent3"/>
                </a:solidFill>
                <a:latin typeface="Krona One"/>
                <a:ea typeface="Krona One"/>
                <a:cs typeface="Krona One"/>
                <a:sym typeface="Krona One"/>
              </a:defRPr>
            </a:lvl4pPr>
            <a:lvl5pPr lvl="4" algn="ctr" rtl="0">
              <a:lnSpc>
                <a:spcPct val="100000"/>
              </a:lnSpc>
              <a:spcBef>
                <a:spcPts val="0"/>
              </a:spcBef>
              <a:spcAft>
                <a:spcPts val="0"/>
              </a:spcAft>
              <a:buNone/>
              <a:defRPr sz="1400">
                <a:solidFill>
                  <a:schemeClr val="accent3"/>
                </a:solidFill>
                <a:latin typeface="Krona One"/>
                <a:ea typeface="Krona One"/>
                <a:cs typeface="Krona One"/>
                <a:sym typeface="Krona One"/>
              </a:defRPr>
            </a:lvl5pPr>
            <a:lvl6pPr lvl="5" algn="ctr" rtl="0">
              <a:lnSpc>
                <a:spcPct val="100000"/>
              </a:lnSpc>
              <a:spcBef>
                <a:spcPts val="0"/>
              </a:spcBef>
              <a:spcAft>
                <a:spcPts val="0"/>
              </a:spcAft>
              <a:buNone/>
              <a:defRPr sz="1400">
                <a:solidFill>
                  <a:schemeClr val="accent3"/>
                </a:solidFill>
                <a:latin typeface="Krona One"/>
                <a:ea typeface="Krona One"/>
                <a:cs typeface="Krona One"/>
                <a:sym typeface="Krona One"/>
              </a:defRPr>
            </a:lvl6pPr>
            <a:lvl7pPr lvl="6" algn="ctr" rtl="0">
              <a:lnSpc>
                <a:spcPct val="100000"/>
              </a:lnSpc>
              <a:spcBef>
                <a:spcPts val="0"/>
              </a:spcBef>
              <a:spcAft>
                <a:spcPts val="0"/>
              </a:spcAft>
              <a:buNone/>
              <a:defRPr sz="1400">
                <a:solidFill>
                  <a:schemeClr val="accent3"/>
                </a:solidFill>
                <a:latin typeface="Krona One"/>
                <a:ea typeface="Krona One"/>
                <a:cs typeface="Krona One"/>
                <a:sym typeface="Krona One"/>
              </a:defRPr>
            </a:lvl7pPr>
            <a:lvl8pPr lvl="7" algn="ctr" rtl="0">
              <a:lnSpc>
                <a:spcPct val="100000"/>
              </a:lnSpc>
              <a:spcBef>
                <a:spcPts val="0"/>
              </a:spcBef>
              <a:spcAft>
                <a:spcPts val="0"/>
              </a:spcAft>
              <a:buNone/>
              <a:defRPr sz="1400">
                <a:solidFill>
                  <a:schemeClr val="accent3"/>
                </a:solidFill>
                <a:latin typeface="Krona One"/>
                <a:ea typeface="Krona One"/>
                <a:cs typeface="Krona One"/>
                <a:sym typeface="Krona One"/>
              </a:defRPr>
            </a:lvl8pPr>
            <a:lvl9pPr lvl="8" algn="ctr" rtl="0">
              <a:lnSpc>
                <a:spcPct val="100000"/>
              </a:lnSpc>
              <a:spcBef>
                <a:spcPts val="0"/>
              </a:spcBef>
              <a:spcAft>
                <a:spcPts val="0"/>
              </a:spcAft>
              <a:buNone/>
              <a:defRPr sz="1400">
                <a:solidFill>
                  <a:schemeClr val="accent3"/>
                </a:solidFill>
                <a:latin typeface="Krona One"/>
                <a:ea typeface="Krona One"/>
                <a:cs typeface="Krona One"/>
                <a:sym typeface="Krona One"/>
              </a:defRPr>
            </a:lvl9pPr>
          </a:lstStyle>
          <a:p>
            <a:endParaRPr/>
          </a:p>
        </p:txBody>
      </p:sp>
      <p:grpSp>
        <p:nvGrpSpPr>
          <p:cNvPr id="526" name="Google Shape;526;p24"/>
          <p:cNvGrpSpPr/>
          <p:nvPr/>
        </p:nvGrpSpPr>
        <p:grpSpPr>
          <a:xfrm>
            <a:off x="7253877" y="869417"/>
            <a:ext cx="3651827" cy="3549464"/>
            <a:chOff x="7253877" y="1275092"/>
            <a:chExt cx="3651827" cy="3549464"/>
          </a:xfrm>
        </p:grpSpPr>
        <p:sp>
          <p:nvSpPr>
            <p:cNvPr id="527" name="Google Shape;527;p24"/>
            <p:cNvSpPr/>
            <p:nvPr/>
          </p:nvSpPr>
          <p:spPr>
            <a:xfrm>
              <a:off x="7758579" y="1886464"/>
              <a:ext cx="2742439" cy="2742439"/>
            </a:xfrm>
            <a:custGeom>
              <a:avLst/>
              <a:gdLst/>
              <a:ahLst/>
              <a:cxnLst/>
              <a:rect l="l" t="t" r="r" b="b"/>
              <a:pathLst>
                <a:path w="97310" h="97310" extrusionOk="0">
                  <a:moveTo>
                    <a:pt x="12907" y="644"/>
                  </a:moveTo>
                  <a:lnTo>
                    <a:pt x="96679" y="84404"/>
                  </a:lnTo>
                  <a:lnTo>
                    <a:pt x="84404" y="96679"/>
                  </a:lnTo>
                  <a:lnTo>
                    <a:pt x="631" y="12907"/>
                  </a:lnTo>
                  <a:lnTo>
                    <a:pt x="12907" y="644"/>
                  </a:lnTo>
                  <a:close/>
                  <a:moveTo>
                    <a:pt x="12907" y="1"/>
                  </a:moveTo>
                  <a:lnTo>
                    <a:pt x="0" y="12907"/>
                  </a:lnTo>
                  <a:lnTo>
                    <a:pt x="84404" y="97310"/>
                  </a:lnTo>
                  <a:lnTo>
                    <a:pt x="97310" y="84404"/>
                  </a:lnTo>
                  <a:lnTo>
                    <a:pt x="12907" y="1"/>
                  </a:lnTo>
                  <a:close/>
                </a:path>
              </a:pathLst>
            </a:custGeom>
            <a:gradFill>
              <a:gsLst>
                <a:gs pos="0">
                  <a:schemeClr val="accent4"/>
                </a:gs>
                <a:gs pos="100000">
                  <a:schemeClr val="accent2"/>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4"/>
            <p:cNvSpPr/>
            <p:nvPr/>
          </p:nvSpPr>
          <p:spPr>
            <a:xfrm>
              <a:off x="8774291" y="2251545"/>
              <a:ext cx="1974381" cy="1974720"/>
            </a:xfrm>
            <a:custGeom>
              <a:avLst/>
              <a:gdLst/>
              <a:ahLst/>
              <a:cxnLst/>
              <a:rect l="l" t="t" r="r" b="b"/>
              <a:pathLst>
                <a:path w="70057" h="70069" extrusionOk="0">
                  <a:moveTo>
                    <a:pt x="7716" y="1"/>
                  </a:moveTo>
                  <a:lnTo>
                    <a:pt x="0" y="7728"/>
                  </a:lnTo>
                  <a:lnTo>
                    <a:pt x="62342" y="70069"/>
                  </a:lnTo>
                  <a:lnTo>
                    <a:pt x="70057" y="62341"/>
                  </a:lnTo>
                  <a:lnTo>
                    <a:pt x="7716" y="1"/>
                  </a:lnTo>
                  <a:close/>
                </a:path>
              </a:pathLst>
            </a:custGeom>
            <a:gradFill>
              <a:gsLst>
                <a:gs pos="0">
                  <a:schemeClr val="accent4"/>
                </a:gs>
                <a:gs pos="100000">
                  <a:schemeClr val="accent2"/>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4"/>
            <p:cNvSpPr/>
            <p:nvPr/>
          </p:nvSpPr>
          <p:spPr>
            <a:xfrm>
              <a:off x="8656176" y="1728414"/>
              <a:ext cx="2249527" cy="2249865"/>
            </a:xfrm>
            <a:custGeom>
              <a:avLst/>
              <a:gdLst/>
              <a:ahLst/>
              <a:cxnLst/>
              <a:rect l="l" t="t" r="r" b="b"/>
              <a:pathLst>
                <a:path w="79820" h="79832" extrusionOk="0">
                  <a:moveTo>
                    <a:pt x="4168" y="632"/>
                  </a:moveTo>
                  <a:lnTo>
                    <a:pt x="79189" y="75653"/>
                  </a:lnTo>
                  <a:lnTo>
                    <a:pt x="75641" y="79201"/>
                  </a:lnTo>
                  <a:lnTo>
                    <a:pt x="631" y="4180"/>
                  </a:lnTo>
                  <a:lnTo>
                    <a:pt x="4168" y="632"/>
                  </a:lnTo>
                  <a:close/>
                  <a:moveTo>
                    <a:pt x="4168" y="1"/>
                  </a:moveTo>
                  <a:lnTo>
                    <a:pt x="0" y="4180"/>
                  </a:lnTo>
                  <a:lnTo>
                    <a:pt x="75641" y="79832"/>
                  </a:lnTo>
                  <a:lnTo>
                    <a:pt x="79820" y="75653"/>
                  </a:lnTo>
                  <a:lnTo>
                    <a:pt x="4168" y="1"/>
                  </a:lnTo>
                  <a:close/>
                </a:path>
              </a:pathLst>
            </a:custGeom>
            <a:gradFill>
              <a:gsLst>
                <a:gs pos="0">
                  <a:schemeClr val="accent4"/>
                </a:gs>
                <a:gs pos="100000">
                  <a:schemeClr val="accent2"/>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4"/>
            <p:cNvSpPr/>
            <p:nvPr/>
          </p:nvSpPr>
          <p:spPr>
            <a:xfrm>
              <a:off x="7928014" y="2654532"/>
              <a:ext cx="2170024" cy="2170024"/>
            </a:xfrm>
            <a:custGeom>
              <a:avLst/>
              <a:gdLst/>
              <a:ahLst/>
              <a:cxnLst/>
              <a:rect l="l" t="t" r="r" b="b"/>
              <a:pathLst>
                <a:path w="76999" h="76999" extrusionOk="0">
                  <a:moveTo>
                    <a:pt x="5871" y="1"/>
                  </a:moveTo>
                  <a:lnTo>
                    <a:pt x="1" y="5871"/>
                  </a:lnTo>
                  <a:lnTo>
                    <a:pt x="71129" y="76998"/>
                  </a:lnTo>
                  <a:lnTo>
                    <a:pt x="76999" y="71128"/>
                  </a:lnTo>
                  <a:lnTo>
                    <a:pt x="5871" y="1"/>
                  </a:lnTo>
                  <a:close/>
                </a:path>
              </a:pathLst>
            </a:custGeom>
            <a:gradFill>
              <a:gsLst>
                <a:gs pos="0">
                  <a:schemeClr val="accent4"/>
                </a:gs>
                <a:gs pos="100000">
                  <a:schemeClr val="accent2"/>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4"/>
            <p:cNvSpPr/>
            <p:nvPr/>
          </p:nvSpPr>
          <p:spPr>
            <a:xfrm>
              <a:off x="7788425" y="2514971"/>
              <a:ext cx="205394" cy="205704"/>
            </a:xfrm>
            <a:custGeom>
              <a:avLst/>
              <a:gdLst/>
              <a:ahLst/>
              <a:cxnLst/>
              <a:rect l="l" t="t" r="r" b="b"/>
              <a:pathLst>
                <a:path w="7288" h="7299" extrusionOk="0">
                  <a:moveTo>
                    <a:pt x="3644" y="0"/>
                  </a:moveTo>
                  <a:lnTo>
                    <a:pt x="1" y="3643"/>
                  </a:lnTo>
                  <a:lnTo>
                    <a:pt x="3644" y="7298"/>
                  </a:lnTo>
                  <a:lnTo>
                    <a:pt x="7287" y="3643"/>
                  </a:lnTo>
                  <a:lnTo>
                    <a:pt x="3644" y="0"/>
                  </a:lnTo>
                  <a:close/>
                </a:path>
              </a:pathLst>
            </a:custGeom>
            <a:gradFill>
              <a:gsLst>
                <a:gs pos="0">
                  <a:schemeClr val="accent4"/>
                </a:gs>
                <a:gs pos="100000">
                  <a:schemeClr val="accent2"/>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4"/>
            <p:cNvSpPr/>
            <p:nvPr/>
          </p:nvSpPr>
          <p:spPr>
            <a:xfrm>
              <a:off x="7253877" y="2102232"/>
              <a:ext cx="139278" cy="139278"/>
            </a:xfrm>
            <a:custGeom>
              <a:avLst/>
              <a:gdLst/>
              <a:ahLst/>
              <a:cxnLst/>
              <a:rect l="l" t="t" r="r" b="b"/>
              <a:pathLst>
                <a:path w="4942" h="4942" extrusionOk="0">
                  <a:moveTo>
                    <a:pt x="2465" y="0"/>
                  </a:moveTo>
                  <a:lnTo>
                    <a:pt x="0" y="2465"/>
                  </a:lnTo>
                  <a:lnTo>
                    <a:pt x="2465" y="4941"/>
                  </a:lnTo>
                  <a:lnTo>
                    <a:pt x="4941" y="2465"/>
                  </a:lnTo>
                  <a:lnTo>
                    <a:pt x="2465" y="0"/>
                  </a:lnTo>
                  <a:close/>
                </a:path>
              </a:pathLst>
            </a:custGeom>
            <a:gradFill>
              <a:gsLst>
                <a:gs pos="0">
                  <a:schemeClr val="accent4"/>
                </a:gs>
                <a:gs pos="100000">
                  <a:schemeClr val="accent2"/>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4"/>
            <p:cNvSpPr/>
            <p:nvPr/>
          </p:nvSpPr>
          <p:spPr>
            <a:xfrm>
              <a:off x="8202516" y="1275092"/>
              <a:ext cx="139278" cy="139278"/>
            </a:xfrm>
            <a:custGeom>
              <a:avLst/>
              <a:gdLst/>
              <a:ahLst/>
              <a:cxnLst/>
              <a:rect l="l" t="t" r="r" b="b"/>
              <a:pathLst>
                <a:path w="4942" h="4942" extrusionOk="0">
                  <a:moveTo>
                    <a:pt x="2477" y="1"/>
                  </a:moveTo>
                  <a:lnTo>
                    <a:pt x="0" y="2477"/>
                  </a:lnTo>
                  <a:lnTo>
                    <a:pt x="2477" y="4942"/>
                  </a:lnTo>
                  <a:lnTo>
                    <a:pt x="4941" y="2477"/>
                  </a:lnTo>
                  <a:lnTo>
                    <a:pt x="2477" y="1"/>
                  </a:lnTo>
                  <a:close/>
                </a:path>
              </a:pathLst>
            </a:custGeom>
            <a:gradFill>
              <a:gsLst>
                <a:gs pos="0">
                  <a:schemeClr val="accent4"/>
                </a:gs>
                <a:gs pos="100000">
                  <a:schemeClr val="accent2"/>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4"/>
            <p:cNvSpPr/>
            <p:nvPr/>
          </p:nvSpPr>
          <p:spPr>
            <a:xfrm>
              <a:off x="7396513" y="1524398"/>
              <a:ext cx="530536" cy="530874"/>
            </a:xfrm>
            <a:custGeom>
              <a:avLst/>
              <a:gdLst/>
              <a:ahLst/>
              <a:cxnLst/>
              <a:rect l="l" t="t" r="r" b="b"/>
              <a:pathLst>
                <a:path w="18825" h="18837" extrusionOk="0">
                  <a:moveTo>
                    <a:pt x="9418" y="1"/>
                  </a:moveTo>
                  <a:lnTo>
                    <a:pt x="0" y="9419"/>
                  </a:lnTo>
                  <a:lnTo>
                    <a:pt x="9418" y="18837"/>
                  </a:lnTo>
                  <a:lnTo>
                    <a:pt x="18824" y="9419"/>
                  </a:lnTo>
                  <a:lnTo>
                    <a:pt x="9418" y="1"/>
                  </a:lnTo>
                  <a:close/>
                </a:path>
              </a:pathLst>
            </a:custGeom>
            <a:gradFill>
              <a:gsLst>
                <a:gs pos="0">
                  <a:schemeClr val="accent4"/>
                </a:gs>
                <a:gs pos="100000">
                  <a:schemeClr val="accent2"/>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4"/>
            <p:cNvSpPr/>
            <p:nvPr/>
          </p:nvSpPr>
          <p:spPr>
            <a:xfrm>
              <a:off x="8400473" y="1878094"/>
              <a:ext cx="333230" cy="333202"/>
            </a:xfrm>
            <a:custGeom>
              <a:avLst/>
              <a:gdLst/>
              <a:ahLst/>
              <a:cxnLst/>
              <a:rect l="l" t="t" r="r" b="b"/>
              <a:pathLst>
                <a:path w="11824" h="11823" extrusionOk="0">
                  <a:moveTo>
                    <a:pt x="5918" y="0"/>
                  </a:moveTo>
                  <a:lnTo>
                    <a:pt x="1" y="5906"/>
                  </a:lnTo>
                  <a:lnTo>
                    <a:pt x="5918" y="11823"/>
                  </a:lnTo>
                  <a:lnTo>
                    <a:pt x="11824" y="5906"/>
                  </a:lnTo>
                  <a:lnTo>
                    <a:pt x="5918" y="0"/>
                  </a:lnTo>
                  <a:close/>
                </a:path>
              </a:pathLst>
            </a:custGeom>
            <a:gradFill>
              <a:gsLst>
                <a:gs pos="0">
                  <a:schemeClr val="accent4"/>
                </a:gs>
                <a:gs pos="100000">
                  <a:schemeClr val="accent2"/>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4"/>
            <p:cNvSpPr/>
            <p:nvPr/>
          </p:nvSpPr>
          <p:spPr>
            <a:xfrm>
              <a:off x="8057543" y="1534826"/>
              <a:ext cx="221148" cy="221148"/>
            </a:xfrm>
            <a:custGeom>
              <a:avLst/>
              <a:gdLst/>
              <a:ahLst/>
              <a:cxnLst/>
              <a:rect l="l" t="t" r="r" b="b"/>
              <a:pathLst>
                <a:path w="7847" h="7847" extrusionOk="0">
                  <a:moveTo>
                    <a:pt x="3918" y="631"/>
                  </a:moveTo>
                  <a:lnTo>
                    <a:pt x="7216" y="3929"/>
                  </a:lnTo>
                  <a:lnTo>
                    <a:pt x="3918" y="7215"/>
                  </a:lnTo>
                  <a:lnTo>
                    <a:pt x="632" y="3929"/>
                  </a:lnTo>
                  <a:lnTo>
                    <a:pt x="3918" y="631"/>
                  </a:lnTo>
                  <a:close/>
                  <a:moveTo>
                    <a:pt x="3918" y="0"/>
                  </a:moveTo>
                  <a:lnTo>
                    <a:pt x="1" y="3929"/>
                  </a:lnTo>
                  <a:lnTo>
                    <a:pt x="3918" y="7846"/>
                  </a:lnTo>
                  <a:lnTo>
                    <a:pt x="7847" y="3929"/>
                  </a:lnTo>
                  <a:lnTo>
                    <a:pt x="3918" y="0"/>
                  </a:lnTo>
                  <a:close/>
                </a:path>
              </a:pathLst>
            </a:custGeom>
            <a:gradFill>
              <a:gsLst>
                <a:gs pos="0">
                  <a:schemeClr val="accent4"/>
                </a:gs>
                <a:gs pos="100000">
                  <a:schemeClr val="accent2"/>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 name="Google Shape;537;p24"/>
          <p:cNvSpPr/>
          <p:nvPr/>
        </p:nvSpPr>
        <p:spPr>
          <a:xfrm>
            <a:off x="520003" y="4448703"/>
            <a:ext cx="349586" cy="350179"/>
          </a:xfrm>
          <a:custGeom>
            <a:avLst/>
            <a:gdLst/>
            <a:ahLst/>
            <a:cxnLst/>
            <a:rect l="l" t="t" r="r" b="b"/>
            <a:pathLst>
              <a:path w="7299" h="7311" extrusionOk="0">
                <a:moveTo>
                  <a:pt x="3655" y="0"/>
                </a:moveTo>
                <a:lnTo>
                  <a:pt x="0" y="3655"/>
                </a:lnTo>
                <a:lnTo>
                  <a:pt x="3655" y="7311"/>
                </a:lnTo>
                <a:lnTo>
                  <a:pt x="7299" y="3655"/>
                </a:lnTo>
                <a:lnTo>
                  <a:pt x="3655" y="0"/>
                </a:lnTo>
                <a:close/>
              </a:path>
            </a:pathLst>
          </a:custGeom>
          <a:gradFill>
            <a:gsLst>
              <a:gs pos="0">
                <a:schemeClr val="accent2"/>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
    <p:spTree>
      <p:nvGrpSpPr>
        <p:cNvPr id="1" name="Shape 61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3000"/>
              <a:buFont typeface="Krona One"/>
              <a:buNone/>
              <a:defRPr sz="3000">
                <a:solidFill>
                  <a:schemeClr val="lt2"/>
                </a:solidFill>
                <a:latin typeface="Krona One"/>
                <a:ea typeface="Krona One"/>
                <a:cs typeface="Krona One"/>
                <a:sym typeface="Krona One"/>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a:endParaRPr/>
          </a:p>
        </p:txBody>
      </p:sp>
      <p:sp>
        <p:nvSpPr>
          <p:cNvPr id="7" name="Google Shape;7;p1"/>
          <p:cNvSpPr txBox="1">
            <a:spLocks noGrp="1"/>
          </p:cNvSpPr>
          <p:nvPr>
            <p:ph type="body" idx="1"/>
          </p:nvPr>
        </p:nvSpPr>
        <p:spPr>
          <a:xfrm>
            <a:off x="311700" y="1152475"/>
            <a:ext cx="6188100" cy="3416400"/>
          </a:xfrm>
          <a:prstGeom prst="rect">
            <a:avLst/>
          </a:prstGeom>
          <a:noFill/>
          <a:ln>
            <a:noFill/>
          </a:ln>
        </p:spPr>
        <p:txBody>
          <a:bodyPr spcFirstLastPara="1" wrap="square" lIns="91425" tIns="91425" rIns="91425" bIns="91425" anchor="t" anchorCtr="0">
            <a:noAutofit/>
          </a:bodyPr>
          <a:lstStyle>
            <a:lvl1pPr marL="457200" lvl="0" indent="-330200" rtl="0">
              <a:lnSpc>
                <a:spcPct val="115000"/>
              </a:lnSpc>
              <a:spcBef>
                <a:spcPts val="0"/>
              </a:spcBef>
              <a:spcAft>
                <a:spcPts val="0"/>
              </a:spcAft>
              <a:buClr>
                <a:schemeClr val="lt2"/>
              </a:buClr>
              <a:buSzPts val="1600"/>
              <a:buFont typeface="Roboto"/>
              <a:buChar char="●"/>
              <a:defRPr sz="1600">
                <a:solidFill>
                  <a:schemeClr val="lt2"/>
                </a:solidFill>
                <a:latin typeface="Roboto"/>
                <a:ea typeface="Roboto"/>
                <a:cs typeface="Roboto"/>
                <a:sym typeface="Roboto"/>
              </a:defRPr>
            </a:lvl1pPr>
            <a:lvl2pPr marL="914400" lvl="1" indent="-330200" rtl="0">
              <a:lnSpc>
                <a:spcPct val="115000"/>
              </a:lnSpc>
              <a:spcBef>
                <a:spcPts val="1600"/>
              </a:spcBef>
              <a:spcAft>
                <a:spcPts val="0"/>
              </a:spcAft>
              <a:buClr>
                <a:schemeClr val="lt2"/>
              </a:buClr>
              <a:buSzPts val="1600"/>
              <a:buFont typeface="Roboto"/>
              <a:buChar char="○"/>
              <a:defRPr sz="1600">
                <a:solidFill>
                  <a:schemeClr val="lt2"/>
                </a:solidFill>
                <a:latin typeface="Roboto"/>
                <a:ea typeface="Roboto"/>
                <a:cs typeface="Roboto"/>
                <a:sym typeface="Roboto"/>
              </a:defRPr>
            </a:lvl2pPr>
            <a:lvl3pPr marL="1371600" lvl="2" indent="-330200" rtl="0">
              <a:lnSpc>
                <a:spcPct val="115000"/>
              </a:lnSpc>
              <a:spcBef>
                <a:spcPts val="1600"/>
              </a:spcBef>
              <a:spcAft>
                <a:spcPts val="0"/>
              </a:spcAft>
              <a:buClr>
                <a:schemeClr val="lt2"/>
              </a:buClr>
              <a:buSzPts val="1600"/>
              <a:buFont typeface="Roboto"/>
              <a:buChar char="■"/>
              <a:defRPr sz="1600">
                <a:solidFill>
                  <a:schemeClr val="lt2"/>
                </a:solidFill>
                <a:latin typeface="Roboto"/>
                <a:ea typeface="Roboto"/>
                <a:cs typeface="Roboto"/>
                <a:sym typeface="Roboto"/>
              </a:defRPr>
            </a:lvl3pPr>
            <a:lvl4pPr marL="1828800" lvl="3" indent="-330200" rtl="0">
              <a:lnSpc>
                <a:spcPct val="115000"/>
              </a:lnSpc>
              <a:spcBef>
                <a:spcPts val="1600"/>
              </a:spcBef>
              <a:spcAft>
                <a:spcPts val="0"/>
              </a:spcAft>
              <a:buClr>
                <a:schemeClr val="lt2"/>
              </a:buClr>
              <a:buSzPts val="1600"/>
              <a:buFont typeface="Roboto Light"/>
              <a:buChar char="●"/>
              <a:defRPr sz="1600">
                <a:solidFill>
                  <a:schemeClr val="lt2"/>
                </a:solidFill>
                <a:latin typeface="Roboto Light"/>
                <a:ea typeface="Roboto Light"/>
                <a:cs typeface="Roboto Light"/>
                <a:sym typeface="Roboto Light"/>
              </a:defRPr>
            </a:lvl4pPr>
            <a:lvl5pPr marL="2286000" lvl="4" indent="-330200" rtl="0">
              <a:lnSpc>
                <a:spcPct val="115000"/>
              </a:lnSpc>
              <a:spcBef>
                <a:spcPts val="1600"/>
              </a:spcBef>
              <a:spcAft>
                <a:spcPts val="0"/>
              </a:spcAft>
              <a:buClr>
                <a:schemeClr val="lt2"/>
              </a:buClr>
              <a:buSzPts val="1600"/>
              <a:buFont typeface="Roboto Light"/>
              <a:buChar char="○"/>
              <a:defRPr sz="1600">
                <a:solidFill>
                  <a:schemeClr val="lt2"/>
                </a:solidFill>
                <a:latin typeface="Roboto Light"/>
                <a:ea typeface="Roboto Light"/>
                <a:cs typeface="Roboto Light"/>
                <a:sym typeface="Roboto Light"/>
              </a:defRPr>
            </a:lvl5pPr>
            <a:lvl6pPr marL="2743200" lvl="5" indent="-330200" rtl="0">
              <a:lnSpc>
                <a:spcPct val="115000"/>
              </a:lnSpc>
              <a:spcBef>
                <a:spcPts val="1600"/>
              </a:spcBef>
              <a:spcAft>
                <a:spcPts val="0"/>
              </a:spcAft>
              <a:buClr>
                <a:schemeClr val="lt2"/>
              </a:buClr>
              <a:buSzPts val="1600"/>
              <a:buFont typeface="Roboto Light"/>
              <a:buChar char="■"/>
              <a:defRPr sz="1600">
                <a:solidFill>
                  <a:schemeClr val="lt2"/>
                </a:solidFill>
                <a:latin typeface="Roboto Light"/>
                <a:ea typeface="Roboto Light"/>
                <a:cs typeface="Roboto Light"/>
                <a:sym typeface="Roboto Light"/>
              </a:defRPr>
            </a:lvl6pPr>
            <a:lvl7pPr marL="3200400" lvl="6" indent="-330200" rtl="0">
              <a:lnSpc>
                <a:spcPct val="115000"/>
              </a:lnSpc>
              <a:spcBef>
                <a:spcPts val="1600"/>
              </a:spcBef>
              <a:spcAft>
                <a:spcPts val="0"/>
              </a:spcAft>
              <a:buClr>
                <a:schemeClr val="lt2"/>
              </a:buClr>
              <a:buSzPts val="1600"/>
              <a:buFont typeface="Roboto Light"/>
              <a:buChar char="●"/>
              <a:defRPr sz="1600">
                <a:solidFill>
                  <a:schemeClr val="lt2"/>
                </a:solidFill>
                <a:latin typeface="Roboto Light"/>
                <a:ea typeface="Roboto Light"/>
                <a:cs typeface="Roboto Light"/>
                <a:sym typeface="Roboto Light"/>
              </a:defRPr>
            </a:lvl7pPr>
            <a:lvl8pPr marL="3657600" lvl="7" indent="-330200" rtl="0">
              <a:lnSpc>
                <a:spcPct val="115000"/>
              </a:lnSpc>
              <a:spcBef>
                <a:spcPts val="1600"/>
              </a:spcBef>
              <a:spcAft>
                <a:spcPts val="0"/>
              </a:spcAft>
              <a:buClr>
                <a:schemeClr val="lt2"/>
              </a:buClr>
              <a:buSzPts val="1600"/>
              <a:buFont typeface="Roboto Light"/>
              <a:buChar char="○"/>
              <a:defRPr sz="1600">
                <a:solidFill>
                  <a:schemeClr val="lt2"/>
                </a:solidFill>
                <a:latin typeface="Roboto Light"/>
                <a:ea typeface="Roboto Light"/>
                <a:cs typeface="Roboto Light"/>
                <a:sym typeface="Roboto Light"/>
              </a:defRPr>
            </a:lvl8pPr>
            <a:lvl9pPr marL="4114800" lvl="8" indent="-330200" rtl="0">
              <a:lnSpc>
                <a:spcPct val="115000"/>
              </a:lnSpc>
              <a:spcBef>
                <a:spcPts val="1600"/>
              </a:spcBef>
              <a:spcAft>
                <a:spcPts val="1600"/>
              </a:spcAft>
              <a:buClr>
                <a:schemeClr val="lt2"/>
              </a:buClr>
              <a:buSzPts val="1600"/>
              <a:buFont typeface="Roboto Light"/>
              <a:buChar char="■"/>
              <a:defRPr sz="1600">
                <a:solidFill>
                  <a:schemeClr val="lt2"/>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5" r:id="rId4"/>
    <p:sldLayoutId id="2147483656" r:id="rId5"/>
    <p:sldLayoutId id="2147483658" r:id="rId6"/>
    <p:sldLayoutId id="2147483670" r:id="rId7"/>
    <p:sldLayoutId id="2147483674"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jp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hyperlink" Target="https://thesai.org/Downloads/Volume11No8/Paper_53-IoT_Based_Automatic_Damaged_Street_Light.pdf"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hyperlink" Target="https://www.researchgate.net/publication/348096383_Smart_Street_Lighting_System" TargetMode="External"/><Relationship Id="rId5" Type="http://schemas.openxmlformats.org/officeDocument/2006/relationships/hyperlink" Target="https://ijesc.org/upload/1eb3edd88907de6c42cde91d7245908f.Intelligent%20Street-Light%20System%20using%20Arduino%20UNO.pdf" TargetMode="External"/><Relationship Id="rId4" Type="http://schemas.openxmlformats.org/officeDocument/2006/relationships/hyperlink" Target="https://nevonprojects.com/iot-streetlight-controller-syste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31"/>
          <p:cNvSpPr txBox="1">
            <a:spLocks noGrp="1"/>
          </p:cNvSpPr>
          <p:nvPr>
            <p:ph type="ctrTitle"/>
          </p:nvPr>
        </p:nvSpPr>
        <p:spPr>
          <a:xfrm>
            <a:off x="2507800" y="841829"/>
            <a:ext cx="4128300" cy="238293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4400" b="1" dirty="0">
                <a:solidFill>
                  <a:srgbClr val="FFFFFF"/>
                </a:solidFill>
                <a:latin typeface="Arial Black" panose="020B0A04020102020204" pitchFamily="34" charset="0"/>
              </a:rPr>
              <a:t>Smart street lighting system</a:t>
            </a:r>
            <a:br>
              <a:rPr lang="en-IN" dirty="0">
                <a:solidFill>
                  <a:srgbClr val="FFFFFF"/>
                </a:solidFill>
              </a:rPr>
            </a:br>
            <a:endParaRPr dirty="0">
              <a:solidFill>
                <a:srgbClr val="FFFFFF"/>
              </a:solidFill>
            </a:endParaRPr>
          </a:p>
        </p:txBody>
      </p:sp>
      <p:sp>
        <p:nvSpPr>
          <p:cNvPr id="624" name="Google Shape;624;p31"/>
          <p:cNvSpPr txBox="1">
            <a:spLocks noGrp="1"/>
          </p:cNvSpPr>
          <p:nvPr>
            <p:ph type="subTitle" idx="1"/>
          </p:nvPr>
        </p:nvSpPr>
        <p:spPr>
          <a:xfrm>
            <a:off x="1923142" y="3708401"/>
            <a:ext cx="5464629" cy="994228"/>
          </a:xfrm>
          <a:prstGeom prst="rect">
            <a:avLst/>
          </a:prstGeom>
        </p:spPr>
        <p:txBody>
          <a:bodyPr spcFirstLastPara="1" wrap="square" lIns="91425" tIns="91425" rIns="91425" bIns="91425" anchor="t" anchorCtr="0">
            <a:noAutofit/>
          </a:bodyPr>
          <a:lstStyle/>
          <a:p>
            <a:pPr marL="0" lvl="0" indent="0" algn="l">
              <a:buClr>
                <a:schemeClr val="dk1"/>
              </a:buClr>
              <a:buSzPts val="1100"/>
            </a:pPr>
            <a:r>
              <a:rPr lang="en-IN" dirty="0"/>
              <a:t>Team:-	</a:t>
            </a:r>
            <a:r>
              <a:rPr lang="en-IN" dirty="0" err="1"/>
              <a:t>N.Abhiram</a:t>
            </a:r>
            <a:r>
              <a:rPr lang="en-IN" dirty="0"/>
              <a:t> (1602-20-737-121)</a:t>
            </a:r>
          </a:p>
          <a:p>
            <a:pPr marL="0" lvl="0" indent="0" algn="l">
              <a:buClr>
                <a:schemeClr val="dk1"/>
              </a:buClr>
              <a:buSzPts val="1100"/>
            </a:pPr>
            <a:r>
              <a:rPr lang="en-IN" dirty="0"/>
              <a:t>	</a:t>
            </a:r>
            <a:r>
              <a:rPr lang="en-IN" dirty="0" err="1"/>
              <a:t>D.Kiran</a:t>
            </a:r>
            <a:r>
              <a:rPr lang="en-IN" dirty="0"/>
              <a:t>  (1602-20-737-139)</a:t>
            </a:r>
          </a:p>
          <a:p>
            <a:pPr marL="0" lvl="0" indent="0" algn="l">
              <a:buClr>
                <a:schemeClr val="dk1"/>
              </a:buClr>
              <a:buSzPts val="1100"/>
            </a:pPr>
            <a:r>
              <a:rPr lang="en-IN" dirty="0"/>
              <a:t>	</a:t>
            </a:r>
            <a:r>
              <a:rPr lang="en-IN" dirty="0" err="1"/>
              <a:t>K.Saketh</a:t>
            </a:r>
            <a:r>
              <a:rPr lang="en-IN" dirty="0"/>
              <a:t>  (1602-20-737-165)</a:t>
            </a:r>
            <a:endParaRPr dirty="0"/>
          </a:p>
        </p:txBody>
      </p:sp>
      <p:sp>
        <p:nvSpPr>
          <p:cNvPr id="2" name="Rectangle 1">
            <a:extLst>
              <a:ext uri="{FF2B5EF4-FFF2-40B4-BE49-F238E27FC236}">
                <a16:creationId xmlns:a16="http://schemas.microsoft.com/office/drawing/2014/main" id="{E46EF767-6B4A-3DEA-E83F-AE86C1C2CD51}"/>
              </a:ext>
            </a:extLst>
          </p:cNvPr>
          <p:cNvSpPr/>
          <p:nvPr/>
        </p:nvSpPr>
        <p:spPr>
          <a:xfrm>
            <a:off x="2507800" y="391886"/>
            <a:ext cx="4183286" cy="250371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3" name="Google Shape;653;p34"/>
          <p:cNvSpPr txBox="1">
            <a:spLocks noGrp="1"/>
          </p:cNvSpPr>
          <p:nvPr>
            <p:ph type="title"/>
          </p:nvPr>
        </p:nvSpPr>
        <p:spPr>
          <a:xfrm>
            <a:off x="585048" y="154896"/>
            <a:ext cx="7850100" cy="65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IN" dirty="0"/>
              <a:t>Program Flow Chart-II</a:t>
            </a:r>
            <a:endParaRPr dirty="0"/>
          </a:p>
        </p:txBody>
      </p:sp>
      <p:sp>
        <p:nvSpPr>
          <p:cNvPr id="8" name="TextBox 7">
            <a:extLst>
              <a:ext uri="{FF2B5EF4-FFF2-40B4-BE49-F238E27FC236}">
                <a16:creationId xmlns:a16="http://schemas.microsoft.com/office/drawing/2014/main" id="{A11939CA-AD3B-7530-6A5C-3C3A970DF501}"/>
              </a:ext>
            </a:extLst>
          </p:cNvPr>
          <p:cNvSpPr txBox="1"/>
          <p:nvPr/>
        </p:nvSpPr>
        <p:spPr>
          <a:xfrm>
            <a:off x="6142989" y="2485549"/>
            <a:ext cx="325755" cy="253916"/>
          </a:xfrm>
          <a:prstGeom prst="rect">
            <a:avLst/>
          </a:prstGeom>
          <a:noFill/>
        </p:spPr>
        <p:txBody>
          <a:bodyPr wrap="square" rtlCol="0">
            <a:spAutoFit/>
          </a:bodyPr>
          <a:lstStyle/>
          <a:p>
            <a:r>
              <a:rPr lang="en-IN" sz="1050" dirty="0">
                <a:latin typeface="Bahnschrift Light" panose="020B0502040204020203" pitchFamily="34" charset="0"/>
              </a:rPr>
              <a:t>l</a:t>
            </a:r>
          </a:p>
        </p:txBody>
      </p:sp>
      <p:pic>
        <p:nvPicPr>
          <p:cNvPr id="4" name="Picture 3">
            <a:extLst>
              <a:ext uri="{FF2B5EF4-FFF2-40B4-BE49-F238E27FC236}">
                <a16:creationId xmlns:a16="http://schemas.microsoft.com/office/drawing/2014/main" id="{15E3C4C8-C843-990F-AF10-617D2EBABE3A}"/>
              </a:ext>
            </a:extLst>
          </p:cNvPr>
          <p:cNvPicPr>
            <a:picLocks noChangeAspect="1"/>
          </p:cNvPicPr>
          <p:nvPr/>
        </p:nvPicPr>
        <p:blipFill>
          <a:blip r:embed="rId3"/>
          <a:stretch>
            <a:fillRect/>
          </a:stretch>
        </p:blipFill>
        <p:spPr>
          <a:xfrm>
            <a:off x="1063256" y="944365"/>
            <a:ext cx="7605808" cy="4044239"/>
          </a:xfrm>
          <a:prstGeom prst="rect">
            <a:avLst/>
          </a:prstGeom>
        </p:spPr>
      </p:pic>
      <p:sp>
        <p:nvSpPr>
          <p:cNvPr id="5" name="TextBox 4">
            <a:extLst>
              <a:ext uri="{FF2B5EF4-FFF2-40B4-BE49-F238E27FC236}">
                <a16:creationId xmlns:a16="http://schemas.microsoft.com/office/drawing/2014/main" id="{8E89B4B2-E1A1-A8CA-52D2-CD5EC11E9610}"/>
              </a:ext>
            </a:extLst>
          </p:cNvPr>
          <p:cNvSpPr txBox="1"/>
          <p:nvPr/>
        </p:nvSpPr>
        <p:spPr>
          <a:xfrm>
            <a:off x="134679" y="811296"/>
            <a:ext cx="1041990" cy="307777"/>
          </a:xfrm>
          <a:prstGeom prst="rect">
            <a:avLst/>
          </a:prstGeom>
          <a:noFill/>
        </p:spPr>
        <p:txBody>
          <a:bodyPr wrap="square" rtlCol="0">
            <a:spAutoFit/>
          </a:bodyPr>
          <a:lstStyle/>
          <a:p>
            <a:r>
              <a:rPr lang="en-IN" dirty="0">
                <a:solidFill>
                  <a:schemeClr val="accent4">
                    <a:lumMod val="75000"/>
                  </a:schemeClr>
                </a:solidFill>
                <a:latin typeface="Times New Roman" panose="02020603050405020304" pitchFamily="18" charset="0"/>
                <a:cs typeface="Times New Roman" panose="02020603050405020304" pitchFamily="18" charset="0"/>
              </a:rPr>
              <a:t>Loop() :-</a:t>
            </a:r>
          </a:p>
        </p:txBody>
      </p:sp>
    </p:spTree>
    <p:extLst>
      <p:ext uri="{BB962C8B-B14F-4D97-AF65-F5344CB8AC3E}">
        <p14:creationId xmlns:p14="http://schemas.microsoft.com/office/powerpoint/2010/main" val="3549836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33"/>
          <p:cNvSpPr txBox="1">
            <a:spLocks noGrp="1"/>
          </p:cNvSpPr>
          <p:nvPr>
            <p:ph type="title" idx="9"/>
          </p:nvPr>
        </p:nvSpPr>
        <p:spPr>
          <a:xfrm>
            <a:off x="599100" y="538673"/>
            <a:ext cx="7945800" cy="6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u="sng" dirty="0">
                <a:solidFill>
                  <a:schemeClr val="bg1"/>
                </a:solidFill>
                <a:latin typeface="Krona One" panose="020B0604020202020204" charset="0"/>
                <a:ea typeface="Roboto" panose="02000000000000000000" pitchFamily="2" charset="0"/>
              </a:rPr>
              <a:t>IOT SYSTEM CIRCUIT DESIGN </a:t>
            </a:r>
            <a:endParaRPr u="sng" dirty="0">
              <a:solidFill>
                <a:schemeClr val="bg1"/>
              </a:solidFill>
              <a:latin typeface="Krona One" panose="020B0604020202020204" charset="0"/>
              <a:ea typeface="Roboto" panose="02000000000000000000" pitchFamily="2" charset="0"/>
            </a:endParaRPr>
          </a:p>
        </p:txBody>
      </p:sp>
      <p:sp>
        <p:nvSpPr>
          <p:cNvPr id="637" name="Google Shape;637;p33"/>
          <p:cNvSpPr txBox="1">
            <a:spLocks noGrp="1"/>
          </p:cNvSpPr>
          <p:nvPr>
            <p:ph type="subTitle" idx="7"/>
          </p:nvPr>
        </p:nvSpPr>
        <p:spPr>
          <a:xfrm>
            <a:off x="3881554" y="2185089"/>
            <a:ext cx="3060900" cy="36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IN" dirty="0"/>
              <a:t>	</a:t>
            </a:r>
            <a:endParaRPr dirty="0"/>
          </a:p>
        </p:txBody>
      </p:sp>
      <p:pic>
        <p:nvPicPr>
          <p:cNvPr id="3" name="Picture 2">
            <a:extLst>
              <a:ext uri="{FF2B5EF4-FFF2-40B4-BE49-F238E27FC236}">
                <a16:creationId xmlns:a16="http://schemas.microsoft.com/office/drawing/2014/main" id="{0F47969E-9E79-22F7-C3D2-66E923441C8C}"/>
              </a:ext>
            </a:extLst>
          </p:cNvPr>
          <p:cNvPicPr>
            <a:picLocks noChangeAspect="1"/>
          </p:cNvPicPr>
          <p:nvPr/>
        </p:nvPicPr>
        <p:blipFill>
          <a:blip r:embed="rId3"/>
          <a:stretch>
            <a:fillRect/>
          </a:stretch>
        </p:blipFill>
        <p:spPr>
          <a:xfrm>
            <a:off x="1696344" y="1343841"/>
            <a:ext cx="4930008" cy="2812356"/>
          </a:xfrm>
          <a:prstGeom prst="rect">
            <a:avLst/>
          </a:prstGeom>
        </p:spPr>
      </p:pic>
    </p:spTree>
    <p:extLst>
      <p:ext uri="{BB962C8B-B14F-4D97-AF65-F5344CB8AC3E}">
        <p14:creationId xmlns:p14="http://schemas.microsoft.com/office/powerpoint/2010/main" val="4009846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33"/>
          <p:cNvSpPr txBox="1">
            <a:spLocks noGrp="1"/>
          </p:cNvSpPr>
          <p:nvPr>
            <p:ph type="title" idx="9"/>
          </p:nvPr>
        </p:nvSpPr>
        <p:spPr>
          <a:xfrm>
            <a:off x="580116" y="113601"/>
            <a:ext cx="7945800" cy="6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u="sng" dirty="0">
                <a:solidFill>
                  <a:schemeClr val="bg1"/>
                </a:solidFill>
                <a:latin typeface="Krona One" panose="020B0604020202020204" charset="0"/>
                <a:ea typeface="Roboto" panose="02000000000000000000" pitchFamily="2" charset="0"/>
              </a:rPr>
              <a:t>TEST CASES </a:t>
            </a:r>
            <a:endParaRPr u="sng" dirty="0">
              <a:solidFill>
                <a:schemeClr val="bg1"/>
              </a:solidFill>
              <a:latin typeface="Krona One" panose="020B0604020202020204" charset="0"/>
              <a:ea typeface="Roboto" panose="02000000000000000000" pitchFamily="2" charset="0"/>
            </a:endParaRPr>
          </a:p>
        </p:txBody>
      </p:sp>
      <p:sp>
        <p:nvSpPr>
          <p:cNvPr id="637" name="Google Shape;637;p33"/>
          <p:cNvSpPr txBox="1">
            <a:spLocks noGrp="1"/>
          </p:cNvSpPr>
          <p:nvPr>
            <p:ph type="subTitle" idx="7"/>
          </p:nvPr>
        </p:nvSpPr>
        <p:spPr>
          <a:xfrm>
            <a:off x="3881554" y="2185089"/>
            <a:ext cx="3060900" cy="36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IN" dirty="0"/>
              <a:t>	</a:t>
            </a:r>
            <a:endParaRPr dirty="0"/>
          </a:p>
        </p:txBody>
      </p:sp>
      <p:sp>
        <p:nvSpPr>
          <p:cNvPr id="4" name="TextBox 3">
            <a:extLst>
              <a:ext uri="{FF2B5EF4-FFF2-40B4-BE49-F238E27FC236}">
                <a16:creationId xmlns:a16="http://schemas.microsoft.com/office/drawing/2014/main" id="{113EF9C9-6354-176C-56A6-B182096089C6}"/>
              </a:ext>
            </a:extLst>
          </p:cNvPr>
          <p:cNvSpPr txBox="1"/>
          <p:nvPr/>
        </p:nvSpPr>
        <p:spPr>
          <a:xfrm flipH="1">
            <a:off x="618084" y="697292"/>
            <a:ext cx="6621670" cy="2523768"/>
          </a:xfrm>
          <a:prstGeom prst="rect">
            <a:avLst/>
          </a:prstGeom>
          <a:noFill/>
        </p:spPr>
        <p:txBody>
          <a:bodyPr wrap="square" rtlCol="0">
            <a:spAutoFit/>
          </a:bodyPr>
          <a:lstStyle/>
          <a:p>
            <a:pPr marL="285750" indent="-285750">
              <a:buClr>
                <a:schemeClr val="bg1"/>
              </a:buClr>
              <a:buFont typeface="Wingdings" panose="05000000000000000000" pitchFamily="2" charset="2"/>
              <a:buChar char="Ø"/>
            </a:pPr>
            <a:r>
              <a:rPr lang="en-IN" sz="1800" b="1" i="1" dirty="0">
                <a:solidFill>
                  <a:schemeClr val="bg1">
                    <a:lumMod val="75000"/>
                  </a:schemeClr>
                </a:solidFill>
              </a:rPr>
              <a:t>Case 1 </a:t>
            </a:r>
          </a:p>
          <a:p>
            <a:pPr>
              <a:buClr>
                <a:schemeClr val="bg1"/>
              </a:buClr>
            </a:pPr>
            <a:r>
              <a:rPr lang="en-IN" dirty="0">
                <a:solidFill>
                  <a:schemeClr val="bg1">
                    <a:lumMod val="75000"/>
                  </a:schemeClr>
                </a:solidFill>
              </a:rPr>
              <a:t>Description:- The LDR sensor should detect the high intensity of light meaning it is day outside.</a:t>
            </a:r>
          </a:p>
          <a:p>
            <a:pPr>
              <a:buClr>
                <a:schemeClr val="bg1"/>
              </a:buClr>
            </a:pPr>
            <a:r>
              <a:rPr lang="en-IN" dirty="0">
                <a:solidFill>
                  <a:schemeClr val="bg1">
                    <a:lumMod val="75000"/>
                  </a:schemeClr>
                </a:solidFill>
              </a:rPr>
              <a:t>Pre-condition :- LDR lux value should be less than 900 units.</a:t>
            </a:r>
          </a:p>
          <a:p>
            <a:pPr>
              <a:buClr>
                <a:schemeClr val="bg1"/>
              </a:buClr>
            </a:pPr>
            <a:r>
              <a:rPr lang="en-IN" dirty="0">
                <a:solidFill>
                  <a:schemeClr val="bg1">
                    <a:lumMod val="75000"/>
                  </a:schemeClr>
                </a:solidFill>
              </a:rPr>
              <a:t>Expected output :- The system should display the condition and the lux value.</a:t>
            </a:r>
          </a:p>
          <a:p>
            <a:pPr>
              <a:buClr>
                <a:schemeClr val="bg1"/>
              </a:buClr>
            </a:pPr>
            <a:r>
              <a:rPr lang="en-IN" dirty="0">
                <a:solidFill>
                  <a:schemeClr val="bg1">
                    <a:lumMod val="75000"/>
                  </a:schemeClr>
                </a:solidFill>
              </a:rPr>
              <a:t>OUTPUT SCENARIO :-</a:t>
            </a:r>
          </a:p>
          <a:p>
            <a:pPr>
              <a:buClr>
                <a:schemeClr val="bg1"/>
              </a:buClr>
            </a:pPr>
            <a:endParaRPr lang="en-IN" dirty="0">
              <a:solidFill>
                <a:schemeClr val="bg1">
                  <a:lumMod val="75000"/>
                </a:schemeClr>
              </a:solidFill>
            </a:endParaRPr>
          </a:p>
          <a:p>
            <a:pPr lvl="6">
              <a:buClr>
                <a:schemeClr val="bg1"/>
              </a:buClr>
            </a:pPr>
            <a:endParaRPr lang="en-IN" dirty="0">
              <a:solidFill>
                <a:schemeClr val="bg1">
                  <a:lumMod val="75000"/>
                </a:schemeClr>
              </a:solidFill>
            </a:endParaRPr>
          </a:p>
          <a:p>
            <a:pPr marL="342900" lvl="6" indent="-342900">
              <a:buClr>
                <a:schemeClr val="bg1"/>
              </a:buClr>
              <a:buFont typeface="+mj-lt"/>
              <a:buAutoNum type="arabicPeriod"/>
            </a:pPr>
            <a:endParaRPr lang="en-IN" dirty="0">
              <a:solidFill>
                <a:schemeClr val="bg1">
                  <a:lumMod val="75000"/>
                </a:schemeClr>
              </a:solidFill>
            </a:endParaRPr>
          </a:p>
          <a:p>
            <a:pPr marL="285750" indent="-285750">
              <a:buClr>
                <a:schemeClr val="bg1"/>
              </a:buClr>
              <a:buFont typeface="Wingdings" panose="05000000000000000000" pitchFamily="2" charset="2"/>
              <a:buChar char="Ø"/>
            </a:pPr>
            <a:endParaRPr lang="en-IN" dirty="0">
              <a:solidFill>
                <a:schemeClr val="bg1">
                  <a:lumMod val="75000"/>
                </a:schemeClr>
              </a:solidFill>
            </a:endParaRPr>
          </a:p>
          <a:p>
            <a:pPr marL="285750" indent="-285750">
              <a:buClr>
                <a:schemeClr val="bg1"/>
              </a:buClr>
              <a:buFont typeface="Wingdings" panose="05000000000000000000" pitchFamily="2" charset="2"/>
              <a:buChar char="Ø"/>
            </a:pPr>
            <a:endParaRPr lang="en-IN" dirty="0">
              <a:solidFill>
                <a:schemeClr val="bg1">
                  <a:lumMod val="75000"/>
                </a:schemeClr>
              </a:solidFill>
            </a:endParaRPr>
          </a:p>
        </p:txBody>
      </p:sp>
      <p:pic>
        <p:nvPicPr>
          <p:cNvPr id="3" name="Picture 2">
            <a:extLst>
              <a:ext uri="{FF2B5EF4-FFF2-40B4-BE49-F238E27FC236}">
                <a16:creationId xmlns:a16="http://schemas.microsoft.com/office/drawing/2014/main" id="{7F8BDAA2-98F4-483C-B837-DD13C41481E8}"/>
              </a:ext>
            </a:extLst>
          </p:cNvPr>
          <p:cNvPicPr>
            <a:picLocks noChangeAspect="1"/>
          </p:cNvPicPr>
          <p:nvPr/>
        </p:nvPicPr>
        <p:blipFill>
          <a:blip r:embed="rId3"/>
          <a:stretch>
            <a:fillRect/>
          </a:stretch>
        </p:blipFill>
        <p:spPr>
          <a:xfrm>
            <a:off x="153290" y="2185089"/>
            <a:ext cx="4431792" cy="2094591"/>
          </a:xfrm>
          <a:prstGeom prst="rect">
            <a:avLst/>
          </a:prstGeom>
        </p:spPr>
      </p:pic>
      <p:pic>
        <p:nvPicPr>
          <p:cNvPr id="7" name="Picture 6">
            <a:extLst>
              <a:ext uri="{FF2B5EF4-FFF2-40B4-BE49-F238E27FC236}">
                <a16:creationId xmlns:a16="http://schemas.microsoft.com/office/drawing/2014/main" id="{02729BB3-AEF8-38DB-10A5-FDB8FE87AB4B}"/>
              </a:ext>
            </a:extLst>
          </p:cNvPr>
          <p:cNvPicPr>
            <a:picLocks noChangeAspect="1"/>
          </p:cNvPicPr>
          <p:nvPr/>
        </p:nvPicPr>
        <p:blipFill>
          <a:blip r:embed="rId4"/>
          <a:stretch>
            <a:fillRect/>
          </a:stretch>
        </p:blipFill>
        <p:spPr>
          <a:xfrm>
            <a:off x="5131598" y="2089489"/>
            <a:ext cx="2716953" cy="2094591"/>
          </a:xfrm>
          <a:prstGeom prst="rect">
            <a:avLst/>
          </a:prstGeom>
        </p:spPr>
      </p:pic>
    </p:spTree>
    <p:extLst>
      <p:ext uri="{BB962C8B-B14F-4D97-AF65-F5344CB8AC3E}">
        <p14:creationId xmlns:p14="http://schemas.microsoft.com/office/powerpoint/2010/main" val="238731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33"/>
          <p:cNvSpPr txBox="1">
            <a:spLocks noGrp="1"/>
          </p:cNvSpPr>
          <p:nvPr>
            <p:ph type="title" idx="9"/>
          </p:nvPr>
        </p:nvSpPr>
        <p:spPr>
          <a:xfrm>
            <a:off x="580116" y="113601"/>
            <a:ext cx="7945800" cy="6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u="sng" dirty="0">
                <a:solidFill>
                  <a:schemeClr val="bg1"/>
                </a:solidFill>
                <a:latin typeface="Krona One" panose="020B0604020202020204" charset="0"/>
                <a:ea typeface="Roboto" panose="02000000000000000000" pitchFamily="2" charset="0"/>
              </a:rPr>
              <a:t>TEST CASES(cont..) </a:t>
            </a:r>
            <a:endParaRPr u="sng" dirty="0">
              <a:solidFill>
                <a:schemeClr val="bg1"/>
              </a:solidFill>
              <a:latin typeface="Krona One" panose="020B0604020202020204" charset="0"/>
              <a:ea typeface="Roboto" panose="02000000000000000000" pitchFamily="2" charset="0"/>
            </a:endParaRPr>
          </a:p>
        </p:txBody>
      </p:sp>
      <p:sp>
        <p:nvSpPr>
          <p:cNvPr id="637" name="Google Shape;637;p33"/>
          <p:cNvSpPr txBox="1">
            <a:spLocks noGrp="1"/>
          </p:cNvSpPr>
          <p:nvPr>
            <p:ph type="subTitle" idx="7"/>
          </p:nvPr>
        </p:nvSpPr>
        <p:spPr>
          <a:xfrm>
            <a:off x="3881554" y="2185089"/>
            <a:ext cx="3060900" cy="36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IN" dirty="0"/>
              <a:t>	</a:t>
            </a:r>
            <a:endParaRPr dirty="0"/>
          </a:p>
        </p:txBody>
      </p:sp>
      <p:sp>
        <p:nvSpPr>
          <p:cNvPr id="4" name="TextBox 3">
            <a:extLst>
              <a:ext uri="{FF2B5EF4-FFF2-40B4-BE49-F238E27FC236}">
                <a16:creationId xmlns:a16="http://schemas.microsoft.com/office/drawing/2014/main" id="{113EF9C9-6354-176C-56A6-B182096089C6}"/>
              </a:ext>
            </a:extLst>
          </p:cNvPr>
          <p:cNvSpPr txBox="1"/>
          <p:nvPr/>
        </p:nvSpPr>
        <p:spPr>
          <a:xfrm flipH="1">
            <a:off x="618084" y="697292"/>
            <a:ext cx="6621670" cy="2954655"/>
          </a:xfrm>
          <a:prstGeom prst="rect">
            <a:avLst/>
          </a:prstGeom>
          <a:noFill/>
        </p:spPr>
        <p:txBody>
          <a:bodyPr wrap="square" rtlCol="0">
            <a:spAutoFit/>
          </a:bodyPr>
          <a:lstStyle/>
          <a:p>
            <a:pPr marL="285750" indent="-285750">
              <a:buClr>
                <a:schemeClr val="bg1"/>
              </a:buClr>
              <a:buFont typeface="Wingdings" panose="05000000000000000000" pitchFamily="2" charset="2"/>
              <a:buChar char="Ø"/>
            </a:pPr>
            <a:r>
              <a:rPr lang="en-IN" sz="1800" b="1" i="1" dirty="0">
                <a:solidFill>
                  <a:schemeClr val="bg1">
                    <a:lumMod val="75000"/>
                  </a:schemeClr>
                </a:solidFill>
              </a:rPr>
              <a:t>Case 2</a:t>
            </a:r>
          </a:p>
          <a:p>
            <a:pPr>
              <a:buClr>
                <a:schemeClr val="bg1"/>
              </a:buClr>
            </a:pPr>
            <a:r>
              <a:rPr lang="en-IN" dirty="0">
                <a:solidFill>
                  <a:schemeClr val="bg1">
                    <a:lumMod val="75000"/>
                  </a:schemeClr>
                </a:solidFill>
              </a:rPr>
              <a:t>Description:- The LDR sensor should detect the low intensity of light and should identify any object.</a:t>
            </a:r>
          </a:p>
          <a:p>
            <a:pPr>
              <a:buClr>
                <a:schemeClr val="bg1"/>
              </a:buClr>
            </a:pPr>
            <a:r>
              <a:rPr lang="en-IN" dirty="0">
                <a:solidFill>
                  <a:schemeClr val="bg1">
                    <a:lumMod val="75000"/>
                  </a:schemeClr>
                </a:solidFill>
              </a:rPr>
              <a:t>Pre-condition :- LDR lux value should be more than 900 units and no motion is detected.</a:t>
            </a:r>
          </a:p>
          <a:p>
            <a:pPr>
              <a:buClr>
                <a:schemeClr val="bg1"/>
              </a:buClr>
            </a:pPr>
            <a:r>
              <a:rPr lang="en-IN" dirty="0">
                <a:solidFill>
                  <a:schemeClr val="bg1">
                    <a:lumMod val="75000"/>
                  </a:schemeClr>
                </a:solidFill>
              </a:rPr>
              <a:t>Expected output :- The system should display the lux value and motion status.</a:t>
            </a:r>
          </a:p>
          <a:p>
            <a:pPr>
              <a:buClr>
                <a:schemeClr val="bg1"/>
              </a:buClr>
            </a:pPr>
            <a:endParaRPr lang="en-IN" dirty="0">
              <a:solidFill>
                <a:schemeClr val="bg1">
                  <a:lumMod val="75000"/>
                </a:schemeClr>
              </a:solidFill>
            </a:endParaRPr>
          </a:p>
          <a:p>
            <a:pPr>
              <a:buClr>
                <a:schemeClr val="bg1"/>
              </a:buClr>
            </a:pPr>
            <a:r>
              <a:rPr lang="en-IN" dirty="0">
                <a:solidFill>
                  <a:schemeClr val="bg1">
                    <a:lumMod val="75000"/>
                  </a:schemeClr>
                </a:solidFill>
              </a:rPr>
              <a:t>OUTPUT SCENARIO :-</a:t>
            </a:r>
          </a:p>
          <a:p>
            <a:pPr>
              <a:buClr>
                <a:schemeClr val="bg1"/>
              </a:buClr>
            </a:pPr>
            <a:endParaRPr lang="en-IN" dirty="0">
              <a:solidFill>
                <a:schemeClr val="bg1">
                  <a:lumMod val="75000"/>
                </a:schemeClr>
              </a:solidFill>
            </a:endParaRPr>
          </a:p>
          <a:p>
            <a:pPr lvl="6">
              <a:buClr>
                <a:schemeClr val="bg1"/>
              </a:buClr>
            </a:pPr>
            <a:endParaRPr lang="en-IN" dirty="0">
              <a:solidFill>
                <a:schemeClr val="bg1">
                  <a:lumMod val="75000"/>
                </a:schemeClr>
              </a:solidFill>
            </a:endParaRPr>
          </a:p>
          <a:p>
            <a:pPr marL="342900" lvl="6" indent="-342900">
              <a:buClr>
                <a:schemeClr val="bg1"/>
              </a:buClr>
              <a:buFont typeface="+mj-lt"/>
              <a:buAutoNum type="arabicPeriod"/>
            </a:pPr>
            <a:endParaRPr lang="en-IN" dirty="0">
              <a:solidFill>
                <a:schemeClr val="bg1">
                  <a:lumMod val="75000"/>
                </a:schemeClr>
              </a:solidFill>
            </a:endParaRPr>
          </a:p>
          <a:p>
            <a:pPr marL="285750" indent="-285750">
              <a:buClr>
                <a:schemeClr val="bg1"/>
              </a:buClr>
              <a:buFont typeface="Wingdings" panose="05000000000000000000" pitchFamily="2" charset="2"/>
              <a:buChar char="Ø"/>
            </a:pPr>
            <a:endParaRPr lang="en-IN" dirty="0">
              <a:solidFill>
                <a:schemeClr val="bg1">
                  <a:lumMod val="75000"/>
                </a:schemeClr>
              </a:solidFill>
            </a:endParaRPr>
          </a:p>
          <a:p>
            <a:pPr marL="285750" indent="-285750">
              <a:buClr>
                <a:schemeClr val="bg1"/>
              </a:buClr>
              <a:buFont typeface="Wingdings" panose="05000000000000000000" pitchFamily="2" charset="2"/>
              <a:buChar char="Ø"/>
            </a:pPr>
            <a:endParaRPr lang="en-IN" dirty="0">
              <a:solidFill>
                <a:schemeClr val="bg1">
                  <a:lumMod val="75000"/>
                </a:schemeClr>
              </a:solidFill>
            </a:endParaRPr>
          </a:p>
        </p:txBody>
      </p:sp>
      <p:pic>
        <p:nvPicPr>
          <p:cNvPr id="5" name="Picture 4">
            <a:extLst>
              <a:ext uri="{FF2B5EF4-FFF2-40B4-BE49-F238E27FC236}">
                <a16:creationId xmlns:a16="http://schemas.microsoft.com/office/drawing/2014/main" id="{1849E139-04FD-B13C-C86E-9F51FDBE3F3C}"/>
              </a:ext>
            </a:extLst>
          </p:cNvPr>
          <p:cNvPicPr>
            <a:picLocks noChangeAspect="1"/>
          </p:cNvPicPr>
          <p:nvPr/>
        </p:nvPicPr>
        <p:blipFill>
          <a:blip r:embed="rId3"/>
          <a:stretch>
            <a:fillRect/>
          </a:stretch>
        </p:blipFill>
        <p:spPr>
          <a:xfrm>
            <a:off x="2859024" y="2255520"/>
            <a:ext cx="4486656" cy="2058943"/>
          </a:xfrm>
          <a:prstGeom prst="rect">
            <a:avLst/>
          </a:prstGeom>
        </p:spPr>
      </p:pic>
    </p:spTree>
    <p:extLst>
      <p:ext uri="{BB962C8B-B14F-4D97-AF65-F5344CB8AC3E}">
        <p14:creationId xmlns:p14="http://schemas.microsoft.com/office/powerpoint/2010/main" val="14874978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33"/>
          <p:cNvSpPr txBox="1">
            <a:spLocks noGrp="1"/>
          </p:cNvSpPr>
          <p:nvPr>
            <p:ph type="title" idx="9"/>
          </p:nvPr>
        </p:nvSpPr>
        <p:spPr>
          <a:xfrm>
            <a:off x="580116" y="113601"/>
            <a:ext cx="7945800" cy="6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u="sng" dirty="0">
                <a:solidFill>
                  <a:schemeClr val="bg1"/>
                </a:solidFill>
                <a:latin typeface="Krona One" panose="020B0604020202020204" charset="0"/>
                <a:ea typeface="Roboto" panose="02000000000000000000" pitchFamily="2" charset="0"/>
              </a:rPr>
              <a:t>TEST CASES(cont..) </a:t>
            </a:r>
            <a:endParaRPr u="sng" dirty="0">
              <a:solidFill>
                <a:schemeClr val="bg1"/>
              </a:solidFill>
              <a:latin typeface="Krona One" panose="020B0604020202020204" charset="0"/>
              <a:ea typeface="Roboto" panose="02000000000000000000" pitchFamily="2" charset="0"/>
            </a:endParaRPr>
          </a:p>
        </p:txBody>
      </p:sp>
      <p:sp>
        <p:nvSpPr>
          <p:cNvPr id="637" name="Google Shape;637;p33"/>
          <p:cNvSpPr txBox="1">
            <a:spLocks noGrp="1"/>
          </p:cNvSpPr>
          <p:nvPr>
            <p:ph type="subTitle" idx="7"/>
          </p:nvPr>
        </p:nvSpPr>
        <p:spPr>
          <a:xfrm>
            <a:off x="3881554" y="2185089"/>
            <a:ext cx="3060900" cy="36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IN" dirty="0"/>
              <a:t>	</a:t>
            </a:r>
            <a:endParaRPr dirty="0"/>
          </a:p>
        </p:txBody>
      </p:sp>
      <p:sp>
        <p:nvSpPr>
          <p:cNvPr id="4" name="TextBox 3">
            <a:extLst>
              <a:ext uri="{FF2B5EF4-FFF2-40B4-BE49-F238E27FC236}">
                <a16:creationId xmlns:a16="http://schemas.microsoft.com/office/drawing/2014/main" id="{113EF9C9-6354-176C-56A6-B182096089C6}"/>
              </a:ext>
            </a:extLst>
          </p:cNvPr>
          <p:cNvSpPr txBox="1"/>
          <p:nvPr/>
        </p:nvSpPr>
        <p:spPr>
          <a:xfrm flipH="1">
            <a:off x="618084" y="697292"/>
            <a:ext cx="6621670" cy="2954655"/>
          </a:xfrm>
          <a:prstGeom prst="rect">
            <a:avLst/>
          </a:prstGeom>
          <a:noFill/>
        </p:spPr>
        <p:txBody>
          <a:bodyPr wrap="square" rtlCol="0">
            <a:spAutoFit/>
          </a:bodyPr>
          <a:lstStyle/>
          <a:p>
            <a:pPr marL="285750" indent="-285750">
              <a:buClr>
                <a:schemeClr val="bg1"/>
              </a:buClr>
              <a:buFont typeface="Wingdings" panose="05000000000000000000" pitchFamily="2" charset="2"/>
              <a:buChar char="Ø"/>
            </a:pPr>
            <a:r>
              <a:rPr lang="en-IN" sz="1600" b="1" i="1" dirty="0">
                <a:solidFill>
                  <a:schemeClr val="bg1">
                    <a:lumMod val="75000"/>
                  </a:schemeClr>
                </a:solidFill>
              </a:rPr>
              <a:t>Case 2.1</a:t>
            </a:r>
          </a:p>
          <a:p>
            <a:pPr>
              <a:buClr>
                <a:schemeClr val="bg1"/>
              </a:buClr>
            </a:pPr>
            <a:r>
              <a:rPr lang="en-IN" dirty="0">
                <a:solidFill>
                  <a:schemeClr val="bg1">
                    <a:lumMod val="75000"/>
                  </a:schemeClr>
                </a:solidFill>
              </a:rPr>
              <a:t>Description:- The LDR sensor should detect the low intensity of light and should identify any object.</a:t>
            </a:r>
          </a:p>
          <a:p>
            <a:pPr>
              <a:buClr>
                <a:schemeClr val="bg1"/>
              </a:buClr>
            </a:pPr>
            <a:r>
              <a:rPr lang="en-IN" dirty="0">
                <a:solidFill>
                  <a:schemeClr val="bg1">
                    <a:lumMod val="75000"/>
                  </a:schemeClr>
                </a:solidFill>
              </a:rPr>
              <a:t>Pre-condition :- LDR lux value should be less than 900 units and the motion is detected.</a:t>
            </a:r>
          </a:p>
          <a:p>
            <a:pPr>
              <a:buClr>
                <a:schemeClr val="bg1"/>
              </a:buClr>
            </a:pPr>
            <a:r>
              <a:rPr lang="en-IN" dirty="0">
                <a:solidFill>
                  <a:schemeClr val="bg1">
                    <a:lumMod val="75000"/>
                  </a:schemeClr>
                </a:solidFill>
              </a:rPr>
              <a:t>Expected output :- The system should turn the LED on and LED should be at maximum brightness.</a:t>
            </a:r>
          </a:p>
          <a:p>
            <a:pPr>
              <a:buClr>
                <a:schemeClr val="bg1"/>
              </a:buClr>
            </a:pPr>
            <a:r>
              <a:rPr lang="en-IN" sz="1200" dirty="0">
                <a:solidFill>
                  <a:schemeClr val="bg1">
                    <a:lumMod val="75000"/>
                  </a:schemeClr>
                </a:solidFill>
                <a:latin typeface="Arial Black" panose="020B0A04020102020204" pitchFamily="34" charset="0"/>
              </a:rPr>
              <a:t>OUTPUT SCENARIO :-</a:t>
            </a:r>
          </a:p>
          <a:p>
            <a:pPr>
              <a:buClr>
                <a:schemeClr val="bg1"/>
              </a:buClr>
            </a:pPr>
            <a:endParaRPr lang="en-IN" dirty="0">
              <a:solidFill>
                <a:schemeClr val="bg1">
                  <a:lumMod val="75000"/>
                </a:schemeClr>
              </a:solidFill>
            </a:endParaRPr>
          </a:p>
          <a:p>
            <a:pPr lvl="6">
              <a:buClr>
                <a:schemeClr val="bg1"/>
              </a:buClr>
            </a:pPr>
            <a:endParaRPr lang="en-IN" dirty="0">
              <a:solidFill>
                <a:schemeClr val="bg1">
                  <a:lumMod val="75000"/>
                </a:schemeClr>
              </a:solidFill>
            </a:endParaRPr>
          </a:p>
          <a:p>
            <a:pPr marL="342900" lvl="6" indent="-342900">
              <a:buClr>
                <a:schemeClr val="bg1"/>
              </a:buClr>
              <a:buFont typeface="+mj-lt"/>
              <a:buAutoNum type="arabicPeriod"/>
            </a:pPr>
            <a:endParaRPr lang="en-IN" dirty="0">
              <a:solidFill>
                <a:schemeClr val="bg1">
                  <a:lumMod val="75000"/>
                </a:schemeClr>
              </a:solidFill>
            </a:endParaRPr>
          </a:p>
          <a:p>
            <a:pPr marL="285750" indent="-285750">
              <a:buClr>
                <a:schemeClr val="bg1"/>
              </a:buClr>
              <a:buFont typeface="Wingdings" panose="05000000000000000000" pitchFamily="2" charset="2"/>
              <a:buChar char="Ø"/>
            </a:pPr>
            <a:endParaRPr lang="en-IN" dirty="0">
              <a:solidFill>
                <a:schemeClr val="bg1">
                  <a:lumMod val="75000"/>
                </a:schemeClr>
              </a:solidFill>
            </a:endParaRPr>
          </a:p>
          <a:p>
            <a:pPr marL="285750" indent="-285750">
              <a:buClr>
                <a:schemeClr val="bg1"/>
              </a:buClr>
              <a:buFont typeface="Wingdings" panose="05000000000000000000" pitchFamily="2" charset="2"/>
              <a:buChar char="Ø"/>
            </a:pPr>
            <a:endParaRPr lang="en-IN" dirty="0">
              <a:solidFill>
                <a:schemeClr val="bg1">
                  <a:lumMod val="75000"/>
                </a:schemeClr>
              </a:solidFill>
            </a:endParaRPr>
          </a:p>
        </p:txBody>
      </p:sp>
      <p:pic>
        <p:nvPicPr>
          <p:cNvPr id="3" name="Picture 2">
            <a:extLst>
              <a:ext uri="{FF2B5EF4-FFF2-40B4-BE49-F238E27FC236}">
                <a16:creationId xmlns:a16="http://schemas.microsoft.com/office/drawing/2014/main" id="{1776B54A-CEB4-2698-988D-8771D7C5F980}"/>
              </a:ext>
            </a:extLst>
          </p:cNvPr>
          <p:cNvPicPr>
            <a:picLocks noChangeAspect="1"/>
          </p:cNvPicPr>
          <p:nvPr/>
        </p:nvPicPr>
        <p:blipFill>
          <a:blip r:embed="rId3"/>
          <a:stretch>
            <a:fillRect/>
          </a:stretch>
        </p:blipFill>
        <p:spPr>
          <a:xfrm>
            <a:off x="6488706" y="2107137"/>
            <a:ext cx="1905485" cy="2253995"/>
          </a:xfrm>
          <a:prstGeom prst="rect">
            <a:avLst/>
          </a:prstGeom>
        </p:spPr>
      </p:pic>
      <p:pic>
        <p:nvPicPr>
          <p:cNvPr id="7" name="Picture 6">
            <a:extLst>
              <a:ext uri="{FF2B5EF4-FFF2-40B4-BE49-F238E27FC236}">
                <a16:creationId xmlns:a16="http://schemas.microsoft.com/office/drawing/2014/main" id="{31742F37-A201-BBDE-9DDF-4E5AE15248A9}"/>
              </a:ext>
            </a:extLst>
          </p:cNvPr>
          <p:cNvPicPr>
            <a:picLocks noChangeAspect="1"/>
          </p:cNvPicPr>
          <p:nvPr/>
        </p:nvPicPr>
        <p:blipFill>
          <a:blip r:embed="rId4"/>
          <a:stretch>
            <a:fillRect/>
          </a:stretch>
        </p:blipFill>
        <p:spPr>
          <a:xfrm>
            <a:off x="1543044" y="2438842"/>
            <a:ext cx="4357884" cy="2201639"/>
          </a:xfrm>
          <a:prstGeom prst="rect">
            <a:avLst/>
          </a:prstGeom>
        </p:spPr>
      </p:pic>
    </p:spTree>
    <p:extLst>
      <p:ext uri="{BB962C8B-B14F-4D97-AF65-F5344CB8AC3E}">
        <p14:creationId xmlns:p14="http://schemas.microsoft.com/office/powerpoint/2010/main" val="3277883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33"/>
          <p:cNvSpPr txBox="1">
            <a:spLocks noGrp="1"/>
          </p:cNvSpPr>
          <p:nvPr>
            <p:ph type="title" idx="9"/>
          </p:nvPr>
        </p:nvSpPr>
        <p:spPr>
          <a:xfrm>
            <a:off x="580116" y="113601"/>
            <a:ext cx="7945800" cy="6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u="sng" dirty="0">
                <a:solidFill>
                  <a:schemeClr val="bg1"/>
                </a:solidFill>
                <a:latin typeface="Krona One" panose="020B0604020202020204" charset="0"/>
                <a:ea typeface="Roboto" panose="02000000000000000000" pitchFamily="2" charset="0"/>
              </a:rPr>
              <a:t>TEST CASES(cont..) </a:t>
            </a:r>
            <a:endParaRPr u="sng" dirty="0">
              <a:solidFill>
                <a:schemeClr val="bg1"/>
              </a:solidFill>
              <a:latin typeface="Krona One" panose="020B0604020202020204" charset="0"/>
              <a:ea typeface="Roboto" panose="02000000000000000000" pitchFamily="2" charset="0"/>
            </a:endParaRPr>
          </a:p>
        </p:txBody>
      </p:sp>
      <p:sp>
        <p:nvSpPr>
          <p:cNvPr id="637" name="Google Shape;637;p33"/>
          <p:cNvSpPr txBox="1">
            <a:spLocks noGrp="1"/>
          </p:cNvSpPr>
          <p:nvPr>
            <p:ph type="subTitle" idx="7"/>
          </p:nvPr>
        </p:nvSpPr>
        <p:spPr>
          <a:xfrm>
            <a:off x="3881554" y="2185089"/>
            <a:ext cx="3060900" cy="36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IN" dirty="0"/>
              <a:t>	</a:t>
            </a:r>
            <a:endParaRPr dirty="0"/>
          </a:p>
        </p:txBody>
      </p:sp>
      <p:sp>
        <p:nvSpPr>
          <p:cNvPr id="4" name="TextBox 3">
            <a:extLst>
              <a:ext uri="{FF2B5EF4-FFF2-40B4-BE49-F238E27FC236}">
                <a16:creationId xmlns:a16="http://schemas.microsoft.com/office/drawing/2014/main" id="{113EF9C9-6354-176C-56A6-B182096089C6}"/>
              </a:ext>
            </a:extLst>
          </p:cNvPr>
          <p:cNvSpPr txBox="1"/>
          <p:nvPr/>
        </p:nvSpPr>
        <p:spPr>
          <a:xfrm flipH="1">
            <a:off x="618084" y="697292"/>
            <a:ext cx="6621670" cy="2554545"/>
          </a:xfrm>
          <a:prstGeom prst="rect">
            <a:avLst/>
          </a:prstGeom>
          <a:noFill/>
        </p:spPr>
        <p:txBody>
          <a:bodyPr wrap="square" rtlCol="0">
            <a:spAutoFit/>
          </a:bodyPr>
          <a:lstStyle/>
          <a:p>
            <a:pPr marL="285750" indent="-285750">
              <a:buClr>
                <a:schemeClr val="bg1"/>
              </a:buClr>
              <a:buFont typeface="Wingdings" panose="05000000000000000000" pitchFamily="2" charset="2"/>
              <a:buChar char="Ø"/>
            </a:pPr>
            <a:r>
              <a:rPr lang="en-IN" sz="1600" b="1" i="1" dirty="0">
                <a:solidFill>
                  <a:schemeClr val="bg1">
                    <a:lumMod val="75000"/>
                  </a:schemeClr>
                </a:solidFill>
              </a:rPr>
              <a:t>Case 3:</a:t>
            </a:r>
          </a:p>
          <a:p>
            <a:pPr>
              <a:buClr>
                <a:schemeClr val="bg1"/>
              </a:buClr>
            </a:pPr>
            <a:r>
              <a:rPr lang="en-IN" dirty="0">
                <a:solidFill>
                  <a:schemeClr val="bg1">
                    <a:lumMod val="75000"/>
                  </a:schemeClr>
                </a:solidFill>
              </a:rPr>
              <a:t>Description:- </a:t>
            </a:r>
            <a:r>
              <a:rPr lang="en-IN" sz="1200" dirty="0">
                <a:solidFill>
                  <a:schemeClr val="bg1">
                    <a:lumMod val="75000"/>
                  </a:schemeClr>
                </a:solidFill>
              </a:rPr>
              <a:t>The LDR sensor should detect the Low intensity of light and one IR sensor should detect the motion and the street light is faulty.</a:t>
            </a:r>
          </a:p>
          <a:p>
            <a:pPr>
              <a:buClr>
                <a:schemeClr val="bg1"/>
              </a:buClr>
            </a:pPr>
            <a:r>
              <a:rPr lang="en-IN" sz="1200" dirty="0">
                <a:solidFill>
                  <a:schemeClr val="bg1">
                    <a:lumMod val="75000"/>
                  </a:schemeClr>
                </a:solidFill>
              </a:rPr>
              <a:t>Pre-condition :- LDR lux value should be less than 900 units and the IR sensor should detect motion. Also the second LDR should detect the faulty street light. </a:t>
            </a:r>
          </a:p>
          <a:p>
            <a:pPr>
              <a:buClr>
                <a:schemeClr val="bg1"/>
              </a:buClr>
            </a:pPr>
            <a:r>
              <a:rPr lang="en-IN" sz="1200" dirty="0">
                <a:solidFill>
                  <a:schemeClr val="bg1">
                    <a:lumMod val="75000"/>
                  </a:schemeClr>
                </a:solidFill>
              </a:rPr>
              <a:t>Expected output :- The system should send the geographical location to the webserver.</a:t>
            </a:r>
          </a:p>
          <a:p>
            <a:pPr>
              <a:buClr>
                <a:schemeClr val="bg1"/>
              </a:buClr>
            </a:pPr>
            <a:r>
              <a:rPr lang="en-IN" sz="1200" dirty="0">
                <a:solidFill>
                  <a:schemeClr val="bg1">
                    <a:lumMod val="75000"/>
                  </a:schemeClr>
                </a:solidFill>
                <a:latin typeface="Arial Black" panose="020B0A04020102020204" pitchFamily="34" charset="0"/>
              </a:rPr>
              <a:t>OUTPUT SCENARIO :-</a:t>
            </a:r>
          </a:p>
          <a:p>
            <a:pPr>
              <a:buClr>
                <a:schemeClr val="bg1"/>
              </a:buClr>
            </a:pPr>
            <a:endParaRPr lang="en-IN" dirty="0">
              <a:solidFill>
                <a:schemeClr val="bg1">
                  <a:lumMod val="75000"/>
                </a:schemeClr>
              </a:solidFill>
            </a:endParaRPr>
          </a:p>
          <a:p>
            <a:pPr lvl="6">
              <a:buClr>
                <a:schemeClr val="bg1"/>
              </a:buClr>
            </a:pPr>
            <a:endParaRPr lang="en-IN" dirty="0">
              <a:solidFill>
                <a:schemeClr val="bg1">
                  <a:lumMod val="75000"/>
                </a:schemeClr>
              </a:solidFill>
            </a:endParaRPr>
          </a:p>
          <a:p>
            <a:pPr marL="342900" lvl="6" indent="-342900">
              <a:buClr>
                <a:schemeClr val="bg1"/>
              </a:buClr>
              <a:buFont typeface="+mj-lt"/>
              <a:buAutoNum type="arabicPeriod"/>
            </a:pPr>
            <a:endParaRPr lang="en-IN" dirty="0">
              <a:solidFill>
                <a:schemeClr val="bg1">
                  <a:lumMod val="75000"/>
                </a:schemeClr>
              </a:solidFill>
            </a:endParaRPr>
          </a:p>
          <a:p>
            <a:pPr marL="285750" indent="-285750">
              <a:buClr>
                <a:schemeClr val="bg1"/>
              </a:buClr>
              <a:buFont typeface="Wingdings" panose="05000000000000000000" pitchFamily="2" charset="2"/>
              <a:buChar char="Ø"/>
            </a:pPr>
            <a:endParaRPr lang="en-IN" dirty="0">
              <a:solidFill>
                <a:schemeClr val="bg1">
                  <a:lumMod val="75000"/>
                </a:schemeClr>
              </a:solidFill>
            </a:endParaRPr>
          </a:p>
          <a:p>
            <a:pPr marL="285750" indent="-285750">
              <a:buClr>
                <a:schemeClr val="bg1"/>
              </a:buClr>
              <a:buFont typeface="Wingdings" panose="05000000000000000000" pitchFamily="2" charset="2"/>
              <a:buChar char="Ø"/>
            </a:pPr>
            <a:endParaRPr lang="en-IN" dirty="0">
              <a:solidFill>
                <a:schemeClr val="bg1">
                  <a:lumMod val="75000"/>
                </a:schemeClr>
              </a:solidFill>
            </a:endParaRPr>
          </a:p>
        </p:txBody>
      </p:sp>
      <p:pic>
        <p:nvPicPr>
          <p:cNvPr id="5" name="Picture 4">
            <a:extLst>
              <a:ext uri="{FF2B5EF4-FFF2-40B4-BE49-F238E27FC236}">
                <a16:creationId xmlns:a16="http://schemas.microsoft.com/office/drawing/2014/main" id="{8B76F7CF-7B7A-7EAC-D991-91A4450F838D}"/>
              </a:ext>
            </a:extLst>
          </p:cNvPr>
          <p:cNvPicPr>
            <a:picLocks noChangeAspect="1"/>
          </p:cNvPicPr>
          <p:nvPr/>
        </p:nvPicPr>
        <p:blipFill>
          <a:blip r:embed="rId3"/>
          <a:stretch>
            <a:fillRect/>
          </a:stretch>
        </p:blipFill>
        <p:spPr>
          <a:xfrm>
            <a:off x="687732" y="2117028"/>
            <a:ext cx="4359756" cy="2269618"/>
          </a:xfrm>
          <a:prstGeom prst="rect">
            <a:avLst/>
          </a:prstGeom>
        </p:spPr>
      </p:pic>
      <p:pic>
        <p:nvPicPr>
          <p:cNvPr id="7" name="Picture 6">
            <a:extLst>
              <a:ext uri="{FF2B5EF4-FFF2-40B4-BE49-F238E27FC236}">
                <a16:creationId xmlns:a16="http://schemas.microsoft.com/office/drawing/2014/main" id="{2765A785-77AC-63D6-B358-37F63AF62C3B}"/>
              </a:ext>
            </a:extLst>
          </p:cNvPr>
          <p:cNvPicPr>
            <a:picLocks noChangeAspect="1"/>
          </p:cNvPicPr>
          <p:nvPr/>
        </p:nvPicPr>
        <p:blipFill>
          <a:blip r:embed="rId4"/>
          <a:stretch>
            <a:fillRect/>
          </a:stretch>
        </p:blipFill>
        <p:spPr>
          <a:xfrm>
            <a:off x="5585270" y="2060448"/>
            <a:ext cx="1876941" cy="2155668"/>
          </a:xfrm>
          <a:prstGeom prst="rect">
            <a:avLst/>
          </a:prstGeom>
        </p:spPr>
      </p:pic>
    </p:spTree>
    <p:extLst>
      <p:ext uri="{BB962C8B-B14F-4D97-AF65-F5344CB8AC3E}">
        <p14:creationId xmlns:p14="http://schemas.microsoft.com/office/powerpoint/2010/main" val="3228457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33"/>
          <p:cNvSpPr txBox="1">
            <a:spLocks noGrp="1"/>
          </p:cNvSpPr>
          <p:nvPr>
            <p:ph type="title" idx="9"/>
          </p:nvPr>
        </p:nvSpPr>
        <p:spPr>
          <a:xfrm>
            <a:off x="580116" y="113601"/>
            <a:ext cx="7945800" cy="6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u="sng" dirty="0">
                <a:solidFill>
                  <a:schemeClr val="bg1"/>
                </a:solidFill>
                <a:latin typeface="Krona One" panose="020B0604020202020204" charset="0"/>
                <a:ea typeface="Roboto" panose="02000000000000000000" pitchFamily="2" charset="0"/>
              </a:rPr>
              <a:t>TEST CASES(cont..) </a:t>
            </a:r>
            <a:endParaRPr u="sng" dirty="0">
              <a:solidFill>
                <a:schemeClr val="bg1"/>
              </a:solidFill>
              <a:latin typeface="Krona One" panose="020B0604020202020204" charset="0"/>
              <a:ea typeface="Roboto" panose="02000000000000000000" pitchFamily="2" charset="0"/>
            </a:endParaRPr>
          </a:p>
        </p:txBody>
      </p:sp>
      <p:sp>
        <p:nvSpPr>
          <p:cNvPr id="637" name="Google Shape;637;p33"/>
          <p:cNvSpPr txBox="1">
            <a:spLocks noGrp="1"/>
          </p:cNvSpPr>
          <p:nvPr>
            <p:ph type="subTitle" idx="7"/>
          </p:nvPr>
        </p:nvSpPr>
        <p:spPr>
          <a:xfrm>
            <a:off x="3881554" y="2185089"/>
            <a:ext cx="3060900" cy="36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IN" dirty="0"/>
              <a:t>	</a:t>
            </a:r>
            <a:endParaRPr dirty="0"/>
          </a:p>
        </p:txBody>
      </p:sp>
      <p:sp>
        <p:nvSpPr>
          <p:cNvPr id="4" name="TextBox 3">
            <a:extLst>
              <a:ext uri="{FF2B5EF4-FFF2-40B4-BE49-F238E27FC236}">
                <a16:creationId xmlns:a16="http://schemas.microsoft.com/office/drawing/2014/main" id="{113EF9C9-6354-176C-56A6-B182096089C6}"/>
              </a:ext>
            </a:extLst>
          </p:cNvPr>
          <p:cNvSpPr txBox="1"/>
          <p:nvPr/>
        </p:nvSpPr>
        <p:spPr>
          <a:xfrm flipH="1">
            <a:off x="618084" y="697292"/>
            <a:ext cx="6621670" cy="1600438"/>
          </a:xfrm>
          <a:prstGeom prst="rect">
            <a:avLst/>
          </a:prstGeom>
          <a:noFill/>
        </p:spPr>
        <p:txBody>
          <a:bodyPr wrap="square" rtlCol="0">
            <a:spAutoFit/>
          </a:bodyPr>
          <a:lstStyle/>
          <a:p>
            <a:pPr marL="285750" indent="-285750">
              <a:buClr>
                <a:schemeClr val="bg1"/>
              </a:buClr>
              <a:buFont typeface="Wingdings" panose="05000000000000000000" pitchFamily="2" charset="2"/>
              <a:buChar char="Ø"/>
            </a:pPr>
            <a:r>
              <a:rPr lang="en-IN" sz="1600" b="1" i="1" dirty="0">
                <a:solidFill>
                  <a:schemeClr val="bg1">
                    <a:lumMod val="75000"/>
                  </a:schemeClr>
                </a:solidFill>
              </a:rPr>
              <a:t>Case 3:</a:t>
            </a:r>
          </a:p>
          <a:p>
            <a:pPr>
              <a:buClr>
                <a:schemeClr val="bg1"/>
              </a:buClr>
            </a:pPr>
            <a:r>
              <a:rPr lang="en-IN" sz="1200" dirty="0">
                <a:solidFill>
                  <a:schemeClr val="bg1">
                    <a:lumMod val="75000"/>
                  </a:schemeClr>
                </a:solidFill>
                <a:latin typeface="Arial Black" panose="020B0A04020102020204" pitchFamily="34" charset="0"/>
              </a:rPr>
              <a:t>OUTPUT SCENARIO :-</a:t>
            </a:r>
          </a:p>
          <a:p>
            <a:pPr>
              <a:buClr>
                <a:schemeClr val="bg1"/>
              </a:buClr>
            </a:pPr>
            <a:endParaRPr lang="en-IN" dirty="0">
              <a:solidFill>
                <a:schemeClr val="bg1">
                  <a:lumMod val="75000"/>
                </a:schemeClr>
              </a:solidFill>
            </a:endParaRPr>
          </a:p>
          <a:p>
            <a:pPr lvl="6">
              <a:buClr>
                <a:schemeClr val="bg1"/>
              </a:buClr>
            </a:pPr>
            <a:endParaRPr lang="en-IN" dirty="0">
              <a:solidFill>
                <a:schemeClr val="bg1">
                  <a:lumMod val="75000"/>
                </a:schemeClr>
              </a:solidFill>
            </a:endParaRPr>
          </a:p>
          <a:p>
            <a:pPr marL="342900" lvl="6" indent="-342900">
              <a:buClr>
                <a:schemeClr val="bg1"/>
              </a:buClr>
              <a:buFont typeface="+mj-lt"/>
              <a:buAutoNum type="arabicPeriod"/>
            </a:pPr>
            <a:endParaRPr lang="en-IN" dirty="0">
              <a:solidFill>
                <a:schemeClr val="bg1">
                  <a:lumMod val="75000"/>
                </a:schemeClr>
              </a:solidFill>
            </a:endParaRPr>
          </a:p>
          <a:p>
            <a:pPr marL="285750" indent="-285750">
              <a:buClr>
                <a:schemeClr val="bg1"/>
              </a:buClr>
              <a:buFont typeface="Wingdings" panose="05000000000000000000" pitchFamily="2" charset="2"/>
              <a:buChar char="Ø"/>
            </a:pPr>
            <a:endParaRPr lang="en-IN" dirty="0">
              <a:solidFill>
                <a:schemeClr val="bg1">
                  <a:lumMod val="75000"/>
                </a:schemeClr>
              </a:solidFill>
            </a:endParaRPr>
          </a:p>
          <a:p>
            <a:pPr marL="285750" indent="-285750">
              <a:buClr>
                <a:schemeClr val="bg1"/>
              </a:buClr>
              <a:buFont typeface="Wingdings" panose="05000000000000000000" pitchFamily="2" charset="2"/>
              <a:buChar char="Ø"/>
            </a:pPr>
            <a:endParaRPr lang="en-IN" dirty="0">
              <a:solidFill>
                <a:schemeClr val="bg1">
                  <a:lumMod val="75000"/>
                </a:schemeClr>
              </a:solidFill>
            </a:endParaRPr>
          </a:p>
        </p:txBody>
      </p:sp>
      <p:pic>
        <p:nvPicPr>
          <p:cNvPr id="3" name="Picture 2">
            <a:extLst>
              <a:ext uri="{FF2B5EF4-FFF2-40B4-BE49-F238E27FC236}">
                <a16:creationId xmlns:a16="http://schemas.microsoft.com/office/drawing/2014/main" id="{04653038-7C5D-086A-4648-09E757C25999}"/>
              </a:ext>
            </a:extLst>
          </p:cNvPr>
          <p:cNvPicPr>
            <a:picLocks noChangeAspect="1"/>
          </p:cNvPicPr>
          <p:nvPr/>
        </p:nvPicPr>
        <p:blipFill>
          <a:blip r:embed="rId3"/>
          <a:stretch>
            <a:fillRect/>
          </a:stretch>
        </p:blipFill>
        <p:spPr>
          <a:xfrm>
            <a:off x="373253" y="1619328"/>
            <a:ext cx="3753132" cy="1981200"/>
          </a:xfrm>
          <a:prstGeom prst="rect">
            <a:avLst/>
          </a:prstGeom>
        </p:spPr>
      </p:pic>
      <p:pic>
        <p:nvPicPr>
          <p:cNvPr id="8" name="Picture 7">
            <a:extLst>
              <a:ext uri="{FF2B5EF4-FFF2-40B4-BE49-F238E27FC236}">
                <a16:creationId xmlns:a16="http://schemas.microsoft.com/office/drawing/2014/main" id="{49F4D5AD-9F6E-5DF2-9FFE-D7DF0FB71B49}"/>
              </a:ext>
            </a:extLst>
          </p:cNvPr>
          <p:cNvPicPr>
            <a:picLocks noChangeAspect="1"/>
          </p:cNvPicPr>
          <p:nvPr/>
        </p:nvPicPr>
        <p:blipFill>
          <a:blip r:embed="rId4"/>
          <a:stretch>
            <a:fillRect/>
          </a:stretch>
        </p:blipFill>
        <p:spPr>
          <a:xfrm>
            <a:off x="4756292" y="1619328"/>
            <a:ext cx="3709192" cy="1981200"/>
          </a:xfrm>
          <a:prstGeom prst="rect">
            <a:avLst/>
          </a:prstGeom>
        </p:spPr>
      </p:pic>
    </p:spTree>
    <p:extLst>
      <p:ext uri="{BB962C8B-B14F-4D97-AF65-F5344CB8AC3E}">
        <p14:creationId xmlns:p14="http://schemas.microsoft.com/office/powerpoint/2010/main" val="20603126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33"/>
          <p:cNvSpPr txBox="1">
            <a:spLocks noGrp="1"/>
          </p:cNvSpPr>
          <p:nvPr>
            <p:ph type="title" idx="9"/>
          </p:nvPr>
        </p:nvSpPr>
        <p:spPr>
          <a:xfrm>
            <a:off x="599100" y="538673"/>
            <a:ext cx="7945800" cy="6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u="sng" dirty="0">
                <a:solidFill>
                  <a:schemeClr val="bg1"/>
                </a:solidFill>
                <a:latin typeface="Krona One" panose="020B0604020202020204" charset="0"/>
                <a:ea typeface="Roboto" panose="02000000000000000000" pitchFamily="2" charset="0"/>
              </a:rPr>
              <a:t>REFERENCES </a:t>
            </a:r>
            <a:endParaRPr u="sng" dirty="0">
              <a:solidFill>
                <a:schemeClr val="bg1"/>
              </a:solidFill>
              <a:latin typeface="Krona One" panose="020B0604020202020204" charset="0"/>
              <a:ea typeface="Roboto" panose="02000000000000000000" pitchFamily="2" charset="0"/>
            </a:endParaRPr>
          </a:p>
        </p:txBody>
      </p:sp>
      <p:sp>
        <p:nvSpPr>
          <p:cNvPr id="637" name="Google Shape;637;p33"/>
          <p:cNvSpPr txBox="1">
            <a:spLocks noGrp="1"/>
          </p:cNvSpPr>
          <p:nvPr>
            <p:ph type="subTitle" idx="7"/>
          </p:nvPr>
        </p:nvSpPr>
        <p:spPr>
          <a:xfrm>
            <a:off x="3881554" y="2185089"/>
            <a:ext cx="3060900" cy="36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IN" dirty="0"/>
              <a:t>	</a:t>
            </a:r>
            <a:endParaRPr dirty="0"/>
          </a:p>
        </p:txBody>
      </p:sp>
      <p:sp>
        <p:nvSpPr>
          <p:cNvPr id="4" name="TextBox 3">
            <a:extLst>
              <a:ext uri="{FF2B5EF4-FFF2-40B4-BE49-F238E27FC236}">
                <a16:creationId xmlns:a16="http://schemas.microsoft.com/office/drawing/2014/main" id="{113EF9C9-6354-176C-56A6-B182096089C6}"/>
              </a:ext>
            </a:extLst>
          </p:cNvPr>
          <p:cNvSpPr txBox="1"/>
          <p:nvPr/>
        </p:nvSpPr>
        <p:spPr>
          <a:xfrm flipH="1">
            <a:off x="680484" y="1364341"/>
            <a:ext cx="8131092" cy="2893100"/>
          </a:xfrm>
          <a:prstGeom prst="rect">
            <a:avLst/>
          </a:prstGeom>
          <a:noFill/>
        </p:spPr>
        <p:txBody>
          <a:bodyPr wrap="square" rtlCol="0">
            <a:spAutoFit/>
          </a:bodyPr>
          <a:lstStyle/>
          <a:p>
            <a:pPr lvl="6">
              <a:buClr>
                <a:schemeClr val="bg1"/>
              </a:buClr>
            </a:pPr>
            <a:r>
              <a:rPr lang="en-IN" dirty="0">
                <a:solidFill>
                  <a:srgbClr val="D16842"/>
                </a:solidFill>
                <a:hlinkClick r:id="rId3">
                  <a:extLst>
                    <a:ext uri="{A12FA001-AC4F-418D-AE19-62706E023703}">
                      <ahyp:hlinkClr xmlns:ahyp="http://schemas.microsoft.com/office/drawing/2018/hyperlinkcolor" val="tx"/>
                    </a:ext>
                  </a:extLst>
                </a:hlinkClick>
              </a:rPr>
              <a:t>https://thesai.org/Downloads/Volume11No8/Paper_53-IoT_Based_Automatic_Damaged_Street_Light.pdf</a:t>
            </a:r>
            <a:endParaRPr lang="en-IN" dirty="0">
              <a:solidFill>
                <a:srgbClr val="D16842"/>
              </a:solidFill>
            </a:endParaRPr>
          </a:p>
          <a:p>
            <a:pPr lvl="6">
              <a:buClr>
                <a:schemeClr val="bg1"/>
              </a:buClr>
            </a:pPr>
            <a:endParaRPr lang="en-IN" dirty="0">
              <a:solidFill>
                <a:srgbClr val="D16842"/>
              </a:solidFill>
            </a:endParaRPr>
          </a:p>
          <a:p>
            <a:pPr lvl="6">
              <a:buClr>
                <a:schemeClr val="bg1"/>
              </a:buClr>
            </a:pPr>
            <a:r>
              <a:rPr lang="en-IN" dirty="0">
                <a:solidFill>
                  <a:srgbClr val="D16842"/>
                </a:solidFill>
                <a:hlinkClick r:id="rId4">
                  <a:extLst>
                    <a:ext uri="{A12FA001-AC4F-418D-AE19-62706E023703}">
                      <ahyp:hlinkClr xmlns:ahyp="http://schemas.microsoft.com/office/drawing/2018/hyperlinkcolor" val="tx"/>
                    </a:ext>
                  </a:extLst>
                </a:hlinkClick>
              </a:rPr>
              <a:t>https://nevonprojects.com/iot-streetlight-controller-system/</a:t>
            </a:r>
            <a:endParaRPr lang="en-IN" dirty="0">
              <a:solidFill>
                <a:srgbClr val="D16842"/>
              </a:solidFill>
            </a:endParaRPr>
          </a:p>
          <a:p>
            <a:pPr lvl="6">
              <a:buClr>
                <a:schemeClr val="bg1"/>
              </a:buClr>
            </a:pPr>
            <a:endParaRPr lang="en-IN" dirty="0">
              <a:solidFill>
                <a:srgbClr val="0070C0"/>
              </a:solidFill>
            </a:endParaRPr>
          </a:p>
          <a:p>
            <a:pPr lvl="6">
              <a:buClr>
                <a:schemeClr val="bg1"/>
              </a:buClr>
            </a:pPr>
            <a:r>
              <a:rPr lang="en-IN" dirty="0">
                <a:solidFill>
                  <a:srgbClr val="185B70"/>
                </a:solidFill>
                <a:hlinkClick r:id="rId5"/>
              </a:rPr>
              <a:t>https://ijesc.org/upload/1eb3edd88907de6c42cde91d7245908f.Intelligent%20Street-Light%20System%20using%20Arduino%20UNO.pdf</a:t>
            </a:r>
            <a:endParaRPr lang="en-IN" dirty="0">
              <a:solidFill>
                <a:srgbClr val="185B70"/>
              </a:solidFill>
            </a:endParaRPr>
          </a:p>
          <a:p>
            <a:pPr lvl="6">
              <a:buClr>
                <a:schemeClr val="bg1"/>
              </a:buClr>
            </a:pPr>
            <a:endParaRPr lang="en-IN" dirty="0">
              <a:solidFill>
                <a:srgbClr val="185B70"/>
              </a:solidFill>
            </a:endParaRPr>
          </a:p>
          <a:p>
            <a:pPr lvl="6">
              <a:buClr>
                <a:schemeClr val="bg1"/>
              </a:buClr>
            </a:pPr>
            <a:r>
              <a:rPr lang="en-IN" dirty="0">
                <a:solidFill>
                  <a:srgbClr val="185B70"/>
                </a:solidFill>
                <a:hlinkClick r:id="rId6"/>
              </a:rPr>
              <a:t>https://www.researchgate.net/publication/348096383_Smart_Street_Lighting_System</a:t>
            </a:r>
            <a:endParaRPr lang="en-IN" dirty="0">
              <a:solidFill>
                <a:srgbClr val="185B70"/>
              </a:solidFill>
            </a:endParaRPr>
          </a:p>
          <a:p>
            <a:pPr lvl="6">
              <a:buClr>
                <a:schemeClr val="bg1"/>
              </a:buClr>
            </a:pPr>
            <a:endParaRPr lang="en-IN" dirty="0">
              <a:solidFill>
                <a:srgbClr val="185B70"/>
              </a:solidFill>
            </a:endParaRPr>
          </a:p>
          <a:p>
            <a:pPr lvl="6">
              <a:buClr>
                <a:schemeClr val="bg1"/>
              </a:buClr>
            </a:pPr>
            <a:endParaRPr lang="en-IN" dirty="0">
              <a:solidFill>
                <a:srgbClr val="185B70"/>
              </a:solidFill>
            </a:endParaRPr>
          </a:p>
          <a:p>
            <a:pPr lvl="6">
              <a:buClr>
                <a:schemeClr val="bg1"/>
              </a:buClr>
            </a:pPr>
            <a:endParaRPr lang="en-IN" dirty="0">
              <a:solidFill>
                <a:srgbClr val="185B70"/>
              </a:solidFill>
            </a:endParaRPr>
          </a:p>
          <a:p>
            <a:pPr lvl="6">
              <a:buClr>
                <a:schemeClr val="bg1"/>
              </a:buClr>
            </a:pPr>
            <a:endParaRPr lang="en-IN" dirty="0">
              <a:solidFill>
                <a:srgbClr val="185B70"/>
              </a:solidFill>
            </a:endParaRPr>
          </a:p>
        </p:txBody>
      </p:sp>
    </p:spTree>
    <p:extLst>
      <p:ext uri="{BB962C8B-B14F-4D97-AF65-F5344CB8AC3E}">
        <p14:creationId xmlns:p14="http://schemas.microsoft.com/office/powerpoint/2010/main" val="2216716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32"/>
          <p:cNvSpPr txBox="1">
            <a:spLocks noGrp="1"/>
          </p:cNvSpPr>
          <p:nvPr>
            <p:ph type="title"/>
          </p:nvPr>
        </p:nvSpPr>
        <p:spPr>
          <a:xfrm>
            <a:off x="436992" y="554672"/>
            <a:ext cx="7850100" cy="6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SIH 2022 PS DETAILS</a:t>
            </a:r>
            <a:endParaRPr dirty="0"/>
          </a:p>
        </p:txBody>
      </p:sp>
      <p:sp>
        <p:nvSpPr>
          <p:cNvPr id="630" name="Google Shape;630;p32"/>
          <p:cNvSpPr txBox="1">
            <a:spLocks noGrp="1"/>
          </p:cNvSpPr>
          <p:nvPr>
            <p:ph type="body" idx="1"/>
          </p:nvPr>
        </p:nvSpPr>
        <p:spPr>
          <a:xfrm>
            <a:off x="599225" y="1638500"/>
            <a:ext cx="7770600" cy="30855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Wingdings" panose="05000000000000000000" pitchFamily="2" charset="2"/>
              <a:buChar char="v"/>
            </a:pPr>
            <a:r>
              <a:rPr lang="en-IN" b="1" dirty="0"/>
              <a:t>Problem statement :  </a:t>
            </a:r>
            <a:r>
              <a:rPr lang="en-US" b="0" i="0" dirty="0">
                <a:solidFill>
                  <a:schemeClr val="bg1"/>
                </a:solidFill>
                <a:effectLst/>
                <a:latin typeface="Roboto" panose="02000000000000000000" pitchFamily="2" charset="0"/>
                <a:ea typeface="Roboto" panose="02000000000000000000" pitchFamily="2" charset="0"/>
              </a:rPr>
              <a:t>An automated feedback system to know the exact location of non-functional street lights in rural/urban areas of </a:t>
            </a:r>
            <a:r>
              <a:rPr lang="en-US" dirty="0">
                <a:solidFill>
                  <a:schemeClr val="bg1"/>
                </a:solidFill>
                <a:latin typeface="Roboto" panose="02000000000000000000" pitchFamily="2" charset="0"/>
                <a:ea typeface="Roboto" panose="02000000000000000000" pitchFamily="2" charset="0"/>
              </a:rPr>
              <a:t>I</a:t>
            </a:r>
            <a:r>
              <a:rPr lang="en-US" b="0" i="0" dirty="0">
                <a:solidFill>
                  <a:schemeClr val="bg1"/>
                </a:solidFill>
                <a:effectLst/>
                <a:latin typeface="Roboto" panose="02000000000000000000" pitchFamily="2" charset="0"/>
                <a:ea typeface="Roboto" panose="02000000000000000000" pitchFamily="2" charset="0"/>
              </a:rPr>
              <a:t>ndia . Also automatic turning on &amp; off according to the surroundings.</a:t>
            </a:r>
          </a:p>
          <a:p>
            <a:pPr marL="171450" lvl="0" indent="-171450" algn="l" rtl="0">
              <a:spcBef>
                <a:spcPts val="0"/>
              </a:spcBef>
              <a:spcAft>
                <a:spcPts val="0"/>
              </a:spcAft>
              <a:buFont typeface="Wingdings" panose="05000000000000000000" pitchFamily="2" charset="2"/>
              <a:buChar char="v"/>
            </a:pPr>
            <a:endParaRPr lang="en-US" b="1" dirty="0">
              <a:solidFill>
                <a:schemeClr val="bg1"/>
              </a:solidFill>
              <a:latin typeface="Roboto" panose="02000000000000000000" pitchFamily="2" charset="0"/>
              <a:ea typeface="Roboto" panose="02000000000000000000" pitchFamily="2" charset="0"/>
            </a:endParaRPr>
          </a:p>
          <a:p>
            <a:pPr marL="171450" lvl="0" indent="-171450" algn="l" rtl="0">
              <a:spcBef>
                <a:spcPts val="0"/>
              </a:spcBef>
              <a:spcAft>
                <a:spcPts val="0"/>
              </a:spcAft>
              <a:buFont typeface="Wingdings" panose="05000000000000000000" pitchFamily="2" charset="2"/>
              <a:buChar char="v"/>
            </a:pPr>
            <a:r>
              <a:rPr lang="en-US" b="1" dirty="0">
                <a:solidFill>
                  <a:schemeClr val="bg1"/>
                </a:solidFill>
                <a:latin typeface="Roboto" panose="02000000000000000000" pitchFamily="2" charset="0"/>
                <a:ea typeface="Roboto" panose="02000000000000000000" pitchFamily="2" charset="0"/>
              </a:rPr>
              <a:t>PS No </a:t>
            </a:r>
            <a:r>
              <a:rPr lang="en-US" dirty="0">
                <a:solidFill>
                  <a:schemeClr val="bg1"/>
                </a:solidFill>
                <a:latin typeface="Roboto" panose="02000000000000000000" pitchFamily="2" charset="0"/>
                <a:ea typeface="Roboto" panose="02000000000000000000" pitchFamily="2" charset="0"/>
              </a:rPr>
              <a:t>:  ST888</a:t>
            </a:r>
          </a:p>
          <a:p>
            <a:pPr marL="171450" lvl="0" indent="-171450" algn="l" rtl="0">
              <a:spcBef>
                <a:spcPts val="0"/>
              </a:spcBef>
              <a:spcAft>
                <a:spcPts val="0"/>
              </a:spcAft>
              <a:buFont typeface="Wingdings" panose="05000000000000000000" pitchFamily="2" charset="2"/>
              <a:buChar char="v"/>
            </a:pPr>
            <a:endParaRPr lang="en-US" b="1" dirty="0">
              <a:solidFill>
                <a:schemeClr val="bg1"/>
              </a:solidFill>
              <a:latin typeface="Roboto" panose="02000000000000000000" pitchFamily="2" charset="0"/>
              <a:ea typeface="Roboto" panose="02000000000000000000" pitchFamily="2" charset="0"/>
            </a:endParaRPr>
          </a:p>
          <a:p>
            <a:pPr marL="171450" lvl="0" indent="-171450" algn="l" rtl="0">
              <a:spcBef>
                <a:spcPts val="0"/>
              </a:spcBef>
              <a:spcAft>
                <a:spcPts val="0"/>
              </a:spcAft>
              <a:buFont typeface="Wingdings" panose="05000000000000000000" pitchFamily="2" charset="2"/>
              <a:buChar char="v"/>
            </a:pPr>
            <a:r>
              <a:rPr lang="en-US" b="1" dirty="0">
                <a:solidFill>
                  <a:schemeClr val="bg1"/>
                </a:solidFill>
                <a:latin typeface="Roboto" panose="02000000000000000000" pitchFamily="2" charset="0"/>
                <a:ea typeface="Roboto" panose="02000000000000000000" pitchFamily="2" charset="0"/>
              </a:rPr>
              <a:t>Thrust Area : </a:t>
            </a:r>
            <a:r>
              <a:rPr lang="en-IN" b="0" i="0" dirty="0">
                <a:solidFill>
                  <a:schemeClr val="bg1"/>
                </a:solidFill>
                <a:effectLst/>
                <a:latin typeface="Roboto" panose="02000000000000000000" pitchFamily="2" charset="0"/>
                <a:ea typeface="Roboto" panose="02000000000000000000" pitchFamily="2" charset="0"/>
              </a:rPr>
              <a:t>Miscellaneous</a:t>
            </a:r>
          </a:p>
          <a:p>
            <a:pPr marL="0" lvl="0" indent="0" algn="l" rtl="0">
              <a:spcBef>
                <a:spcPts val="0"/>
              </a:spcBef>
              <a:spcAft>
                <a:spcPts val="0"/>
              </a:spcAft>
              <a:buNone/>
            </a:pPr>
            <a:endParaRPr lang="en-IN" dirty="0">
              <a:solidFill>
                <a:schemeClr val="bg1"/>
              </a:solidFill>
              <a:latin typeface="Roboto" panose="02000000000000000000" pitchFamily="2" charset="0"/>
              <a:ea typeface="Roboto" panose="02000000000000000000" pitchFamily="2"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33"/>
          <p:cNvSpPr txBox="1">
            <a:spLocks noGrp="1"/>
          </p:cNvSpPr>
          <p:nvPr>
            <p:ph type="title" idx="9"/>
          </p:nvPr>
        </p:nvSpPr>
        <p:spPr>
          <a:xfrm>
            <a:off x="599100" y="538673"/>
            <a:ext cx="7945800" cy="6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u="sng">
              <a:solidFill>
                <a:schemeClr val="accent1"/>
              </a:solidFill>
            </a:endParaRPr>
          </a:p>
        </p:txBody>
      </p:sp>
      <p:sp>
        <p:nvSpPr>
          <p:cNvPr id="639" name="Google Shape;639;p33"/>
          <p:cNvSpPr txBox="1">
            <a:spLocks noGrp="1"/>
          </p:cNvSpPr>
          <p:nvPr>
            <p:ph type="title"/>
          </p:nvPr>
        </p:nvSpPr>
        <p:spPr>
          <a:xfrm>
            <a:off x="817411" y="1500721"/>
            <a:ext cx="2965200" cy="67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640" name="Google Shape;640;p33"/>
          <p:cNvSpPr txBox="1">
            <a:spLocks noGrp="1"/>
          </p:cNvSpPr>
          <p:nvPr>
            <p:ph type="title" idx="3"/>
          </p:nvPr>
        </p:nvSpPr>
        <p:spPr>
          <a:xfrm>
            <a:off x="3922363" y="1498221"/>
            <a:ext cx="2965200" cy="67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sp>
        <p:nvSpPr>
          <p:cNvPr id="641" name="Google Shape;641;p33"/>
          <p:cNvSpPr txBox="1">
            <a:spLocks noGrp="1"/>
          </p:cNvSpPr>
          <p:nvPr>
            <p:ph type="title" idx="4"/>
          </p:nvPr>
        </p:nvSpPr>
        <p:spPr>
          <a:xfrm>
            <a:off x="0" y="2883407"/>
            <a:ext cx="2965200" cy="64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sp>
        <p:nvSpPr>
          <p:cNvPr id="642" name="Google Shape;642;p33"/>
          <p:cNvSpPr txBox="1">
            <a:spLocks noGrp="1"/>
          </p:cNvSpPr>
          <p:nvPr>
            <p:ph type="title" idx="5"/>
          </p:nvPr>
        </p:nvSpPr>
        <p:spPr>
          <a:xfrm>
            <a:off x="2775603" y="2598412"/>
            <a:ext cx="2965200" cy="64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04</a:t>
            </a:r>
            <a:endParaRPr dirty="0"/>
          </a:p>
        </p:txBody>
      </p:sp>
      <p:sp>
        <p:nvSpPr>
          <p:cNvPr id="643" name="Google Shape;643;p33"/>
          <p:cNvSpPr txBox="1">
            <a:spLocks noGrp="1"/>
          </p:cNvSpPr>
          <p:nvPr>
            <p:ph type="subTitle" idx="13"/>
          </p:nvPr>
        </p:nvSpPr>
        <p:spPr>
          <a:xfrm>
            <a:off x="736678" y="2159889"/>
            <a:ext cx="3075000" cy="38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ABSTRACT</a:t>
            </a:r>
            <a:endParaRPr dirty="0"/>
          </a:p>
        </p:txBody>
      </p:sp>
      <p:sp>
        <p:nvSpPr>
          <p:cNvPr id="644" name="Google Shape;644;p33"/>
          <p:cNvSpPr txBox="1">
            <a:spLocks noGrp="1"/>
          </p:cNvSpPr>
          <p:nvPr>
            <p:ph type="subTitle" idx="14"/>
          </p:nvPr>
        </p:nvSpPr>
        <p:spPr>
          <a:xfrm>
            <a:off x="3863344" y="2115654"/>
            <a:ext cx="3060900" cy="38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Description about project</a:t>
            </a:r>
            <a:endParaRPr dirty="0"/>
          </a:p>
        </p:txBody>
      </p:sp>
      <p:sp>
        <p:nvSpPr>
          <p:cNvPr id="645" name="Google Shape;645;p33"/>
          <p:cNvSpPr txBox="1">
            <a:spLocks noGrp="1"/>
          </p:cNvSpPr>
          <p:nvPr>
            <p:ph type="subTitle" idx="1"/>
          </p:nvPr>
        </p:nvSpPr>
        <p:spPr>
          <a:xfrm>
            <a:off x="0" y="3670825"/>
            <a:ext cx="3075000" cy="38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Use case paradigm</a:t>
            </a:r>
            <a:endParaRPr dirty="0"/>
          </a:p>
        </p:txBody>
      </p:sp>
      <p:sp>
        <p:nvSpPr>
          <p:cNvPr id="646" name="Google Shape;646;p33"/>
          <p:cNvSpPr txBox="1">
            <a:spLocks noGrp="1"/>
          </p:cNvSpPr>
          <p:nvPr>
            <p:ph type="subTitle" idx="2"/>
          </p:nvPr>
        </p:nvSpPr>
        <p:spPr>
          <a:xfrm>
            <a:off x="2887939" y="3293435"/>
            <a:ext cx="3075000" cy="38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Technologies used</a:t>
            </a:r>
            <a:endParaRPr dirty="0"/>
          </a:p>
        </p:txBody>
      </p:sp>
      <p:sp>
        <p:nvSpPr>
          <p:cNvPr id="2" name="Google Shape;642;p33">
            <a:extLst>
              <a:ext uri="{FF2B5EF4-FFF2-40B4-BE49-F238E27FC236}">
                <a16:creationId xmlns:a16="http://schemas.microsoft.com/office/drawing/2014/main" id="{F5F13122-38E1-30F9-8BF7-0061E6FCA20F}"/>
              </a:ext>
            </a:extLst>
          </p:cNvPr>
          <p:cNvSpPr txBox="1">
            <a:spLocks/>
          </p:cNvSpPr>
          <p:nvPr/>
        </p:nvSpPr>
        <p:spPr>
          <a:xfrm>
            <a:off x="5708858" y="2883407"/>
            <a:ext cx="2965200" cy="64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4400"/>
              <a:buFont typeface="Krona One"/>
              <a:buNone/>
              <a:defRPr sz="4000" b="0" i="0" u="none" strike="noStrike" cap="none">
                <a:solidFill>
                  <a:schemeClr val="lt2"/>
                </a:solidFill>
                <a:latin typeface="Krona One"/>
                <a:ea typeface="Krona One"/>
                <a:cs typeface="Krona One"/>
                <a:sym typeface="Krona One"/>
              </a:defRPr>
            </a:lvl1pPr>
            <a:lvl2pPr marR="0" lvl="1" algn="ctr" rtl="0">
              <a:lnSpc>
                <a:spcPct val="100000"/>
              </a:lnSpc>
              <a:spcBef>
                <a:spcPts val="0"/>
              </a:spcBef>
              <a:spcAft>
                <a:spcPts val="0"/>
              </a:spcAft>
              <a:buClr>
                <a:schemeClr val="lt2"/>
              </a:buClr>
              <a:buSzPts val="12000"/>
              <a:buFont typeface="Arial"/>
              <a:buNone/>
              <a:defRPr sz="120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12000"/>
              <a:buFont typeface="Arial"/>
              <a:buNone/>
              <a:defRPr sz="120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12000"/>
              <a:buFont typeface="Arial"/>
              <a:buNone/>
              <a:defRPr sz="120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12000"/>
              <a:buFont typeface="Arial"/>
              <a:buNone/>
              <a:defRPr sz="120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12000"/>
              <a:buFont typeface="Arial"/>
              <a:buNone/>
              <a:defRPr sz="120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12000"/>
              <a:buFont typeface="Arial"/>
              <a:buNone/>
              <a:defRPr sz="120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12000"/>
              <a:buFont typeface="Arial"/>
              <a:buNone/>
              <a:defRPr sz="120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12000"/>
              <a:buFont typeface="Arial"/>
              <a:buNone/>
              <a:defRPr sz="12000" b="0" i="0" u="none" strike="noStrike" cap="none">
                <a:solidFill>
                  <a:schemeClr val="lt2"/>
                </a:solidFill>
                <a:latin typeface="Arial"/>
                <a:ea typeface="Arial"/>
                <a:cs typeface="Arial"/>
                <a:sym typeface="Arial"/>
              </a:defRPr>
            </a:lvl9pPr>
          </a:lstStyle>
          <a:p>
            <a:r>
              <a:rPr lang="en" dirty="0"/>
              <a:t>05</a:t>
            </a:r>
          </a:p>
        </p:txBody>
      </p:sp>
      <p:sp>
        <p:nvSpPr>
          <p:cNvPr id="3" name="Google Shape;646;p33">
            <a:extLst>
              <a:ext uri="{FF2B5EF4-FFF2-40B4-BE49-F238E27FC236}">
                <a16:creationId xmlns:a16="http://schemas.microsoft.com/office/drawing/2014/main" id="{0160F925-B3AA-8376-DA8A-9ECD087544F8}"/>
              </a:ext>
            </a:extLst>
          </p:cNvPr>
          <p:cNvSpPr txBox="1">
            <a:spLocks/>
          </p:cNvSpPr>
          <p:nvPr/>
        </p:nvSpPr>
        <p:spPr>
          <a:xfrm>
            <a:off x="5775878" y="3715060"/>
            <a:ext cx="3075000" cy="38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2"/>
              </a:buClr>
              <a:buSzPts val="2800"/>
              <a:buFont typeface="Roboto"/>
              <a:buNone/>
              <a:defRPr sz="1600" b="0" i="0" u="none" strike="noStrike" cap="none">
                <a:solidFill>
                  <a:schemeClr val="lt1"/>
                </a:solidFill>
                <a:latin typeface="Roboto"/>
                <a:ea typeface="Roboto"/>
                <a:cs typeface="Roboto"/>
                <a:sym typeface="Roboto"/>
              </a:defRPr>
            </a:lvl1pPr>
            <a:lvl2pPr marL="914400" marR="0" lvl="1" indent="-330200" algn="ctr" rtl="0">
              <a:lnSpc>
                <a:spcPct val="100000"/>
              </a:lnSpc>
              <a:spcBef>
                <a:spcPts val="0"/>
              </a:spcBef>
              <a:spcAft>
                <a:spcPts val="0"/>
              </a:spcAft>
              <a:buClr>
                <a:schemeClr val="lt2"/>
              </a:buClr>
              <a:buSzPts val="2800"/>
              <a:buFont typeface="Roboto"/>
              <a:buNone/>
              <a:defRPr sz="2800" b="0" i="0" u="none" strike="noStrike" cap="none">
                <a:solidFill>
                  <a:schemeClr val="lt2"/>
                </a:solidFill>
                <a:latin typeface="Roboto"/>
                <a:ea typeface="Roboto"/>
                <a:cs typeface="Roboto"/>
                <a:sym typeface="Roboto"/>
              </a:defRPr>
            </a:lvl2pPr>
            <a:lvl3pPr marL="1371600" marR="0" lvl="2" indent="-330200" algn="ctr" rtl="0">
              <a:lnSpc>
                <a:spcPct val="100000"/>
              </a:lnSpc>
              <a:spcBef>
                <a:spcPts val="0"/>
              </a:spcBef>
              <a:spcAft>
                <a:spcPts val="0"/>
              </a:spcAft>
              <a:buClr>
                <a:schemeClr val="lt2"/>
              </a:buClr>
              <a:buSzPts val="2800"/>
              <a:buFont typeface="Roboto"/>
              <a:buNone/>
              <a:defRPr sz="2800" b="0" i="0" u="none" strike="noStrike" cap="none">
                <a:solidFill>
                  <a:schemeClr val="lt2"/>
                </a:solidFill>
                <a:latin typeface="Roboto"/>
                <a:ea typeface="Roboto"/>
                <a:cs typeface="Roboto"/>
                <a:sym typeface="Roboto"/>
              </a:defRPr>
            </a:lvl3pPr>
            <a:lvl4pPr marL="1828800" marR="0" lvl="3" indent="-330200" algn="ctr" rtl="0">
              <a:lnSpc>
                <a:spcPct val="100000"/>
              </a:lnSpc>
              <a:spcBef>
                <a:spcPts val="0"/>
              </a:spcBef>
              <a:spcAft>
                <a:spcPts val="0"/>
              </a:spcAft>
              <a:buClr>
                <a:schemeClr val="lt2"/>
              </a:buClr>
              <a:buSzPts val="2800"/>
              <a:buFont typeface="Roboto Light"/>
              <a:buNone/>
              <a:defRPr sz="2800" b="0" i="0" u="none" strike="noStrike" cap="none">
                <a:solidFill>
                  <a:schemeClr val="lt2"/>
                </a:solidFill>
                <a:latin typeface="Roboto Light"/>
                <a:ea typeface="Roboto Light"/>
                <a:cs typeface="Roboto Light"/>
                <a:sym typeface="Roboto Light"/>
              </a:defRPr>
            </a:lvl4pPr>
            <a:lvl5pPr marL="2286000" marR="0" lvl="4" indent="-330200" algn="ctr" rtl="0">
              <a:lnSpc>
                <a:spcPct val="100000"/>
              </a:lnSpc>
              <a:spcBef>
                <a:spcPts val="0"/>
              </a:spcBef>
              <a:spcAft>
                <a:spcPts val="0"/>
              </a:spcAft>
              <a:buClr>
                <a:schemeClr val="lt2"/>
              </a:buClr>
              <a:buSzPts val="2800"/>
              <a:buFont typeface="Roboto Light"/>
              <a:buNone/>
              <a:defRPr sz="2800" b="0" i="0" u="none" strike="noStrike" cap="none">
                <a:solidFill>
                  <a:schemeClr val="lt2"/>
                </a:solidFill>
                <a:latin typeface="Roboto Light"/>
                <a:ea typeface="Roboto Light"/>
                <a:cs typeface="Roboto Light"/>
                <a:sym typeface="Roboto Light"/>
              </a:defRPr>
            </a:lvl5pPr>
            <a:lvl6pPr marL="2743200" marR="0" lvl="5" indent="-330200" algn="ctr" rtl="0">
              <a:lnSpc>
                <a:spcPct val="100000"/>
              </a:lnSpc>
              <a:spcBef>
                <a:spcPts val="0"/>
              </a:spcBef>
              <a:spcAft>
                <a:spcPts val="0"/>
              </a:spcAft>
              <a:buClr>
                <a:schemeClr val="lt2"/>
              </a:buClr>
              <a:buSzPts val="2800"/>
              <a:buFont typeface="Roboto Light"/>
              <a:buNone/>
              <a:defRPr sz="2800" b="0" i="0" u="none" strike="noStrike" cap="none">
                <a:solidFill>
                  <a:schemeClr val="lt2"/>
                </a:solidFill>
                <a:latin typeface="Roboto Light"/>
                <a:ea typeface="Roboto Light"/>
                <a:cs typeface="Roboto Light"/>
                <a:sym typeface="Roboto Light"/>
              </a:defRPr>
            </a:lvl6pPr>
            <a:lvl7pPr marL="3200400" marR="0" lvl="6" indent="-330200" algn="ctr" rtl="0">
              <a:lnSpc>
                <a:spcPct val="100000"/>
              </a:lnSpc>
              <a:spcBef>
                <a:spcPts val="0"/>
              </a:spcBef>
              <a:spcAft>
                <a:spcPts val="0"/>
              </a:spcAft>
              <a:buClr>
                <a:schemeClr val="lt2"/>
              </a:buClr>
              <a:buSzPts val="2800"/>
              <a:buFont typeface="Roboto Light"/>
              <a:buNone/>
              <a:defRPr sz="2800" b="0" i="0" u="none" strike="noStrike" cap="none">
                <a:solidFill>
                  <a:schemeClr val="lt2"/>
                </a:solidFill>
                <a:latin typeface="Roboto Light"/>
                <a:ea typeface="Roboto Light"/>
                <a:cs typeface="Roboto Light"/>
                <a:sym typeface="Roboto Light"/>
              </a:defRPr>
            </a:lvl7pPr>
            <a:lvl8pPr marL="3657600" marR="0" lvl="7" indent="-330200" algn="ctr" rtl="0">
              <a:lnSpc>
                <a:spcPct val="100000"/>
              </a:lnSpc>
              <a:spcBef>
                <a:spcPts val="0"/>
              </a:spcBef>
              <a:spcAft>
                <a:spcPts val="0"/>
              </a:spcAft>
              <a:buClr>
                <a:schemeClr val="lt2"/>
              </a:buClr>
              <a:buSzPts val="2800"/>
              <a:buFont typeface="Roboto Light"/>
              <a:buNone/>
              <a:defRPr sz="2800" b="0" i="0" u="none" strike="noStrike" cap="none">
                <a:solidFill>
                  <a:schemeClr val="lt2"/>
                </a:solidFill>
                <a:latin typeface="Roboto Light"/>
                <a:ea typeface="Roboto Light"/>
                <a:cs typeface="Roboto Light"/>
                <a:sym typeface="Roboto Light"/>
              </a:defRPr>
            </a:lvl8pPr>
            <a:lvl9pPr marL="4114800" marR="0" lvl="8" indent="-330200" algn="ctr" rtl="0">
              <a:lnSpc>
                <a:spcPct val="100000"/>
              </a:lnSpc>
              <a:spcBef>
                <a:spcPts val="0"/>
              </a:spcBef>
              <a:spcAft>
                <a:spcPts val="0"/>
              </a:spcAft>
              <a:buClr>
                <a:schemeClr val="lt2"/>
              </a:buClr>
              <a:buSzPts val="2800"/>
              <a:buFont typeface="Roboto Light"/>
              <a:buNone/>
              <a:defRPr sz="2800" b="0" i="0" u="none" strike="noStrike" cap="none">
                <a:solidFill>
                  <a:schemeClr val="lt2"/>
                </a:solidFill>
                <a:latin typeface="Roboto Light"/>
                <a:ea typeface="Roboto Light"/>
                <a:cs typeface="Roboto Light"/>
                <a:sym typeface="Roboto Light"/>
              </a:defRPr>
            </a:lvl9pPr>
          </a:lstStyle>
          <a:p>
            <a:pPr marL="0" indent="0">
              <a:buClr>
                <a:schemeClr val="dk1"/>
              </a:buClr>
              <a:buSzPts val="1100"/>
              <a:buFont typeface="Arial"/>
              <a:buNone/>
            </a:pPr>
            <a:r>
              <a:rPr lang="en-IN" dirty="0"/>
              <a:t>Test cases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33"/>
          <p:cNvSpPr txBox="1">
            <a:spLocks noGrp="1"/>
          </p:cNvSpPr>
          <p:nvPr>
            <p:ph type="title" idx="9"/>
          </p:nvPr>
        </p:nvSpPr>
        <p:spPr>
          <a:xfrm>
            <a:off x="599100" y="538673"/>
            <a:ext cx="7945800" cy="6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u="sng" dirty="0">
                <a:solidFill>
                  <a:schemeClr val="bg1"/>
                </a:solidFill>
                <a:latin typeface="Krona One" panose="020B0604020202020204" charset="0"/>
                <a:ea typeface="Roboto" panose="02000000000000000000" pitchFamily="2" charset="0"/>
              </a:rPr>
              <a:t>ABSTRACT </a:t>
            </a:r>
            <a:endParaRPr u="sng" dirty="0">
              <a:solidFill>
                <a:schemeClr val="bg1"/>
              </a:solidFill>
              <a:latin typeface="Krona One" panose="020B0604020202020204" charset="0"/>
              <a:ea typeface="Roboto" panose="02000000000000000000" pitchFamily="2" charset="0"/>
            </a:endParaRPr>
          </a:p>
        </p:txBody>
      </p:sp>
      <p:sp>
        <p:nvSpPr>
          <p:cNvPr id="637" name="Google Shape;637;p33"/>
          <p:cNvSpPr txBox="1">
            <a:spLocks noGrp="1"/>
          </p:cNvSpPr>
          <p:nvPr>
            <p:ph type="subTitle" idx="7"/>
          </p:nvPr>
        </p:nvSpPr>
        <p:spPr>
          <a:xfrm>
            <a:off x="3881554" y="2185089"/>
            <a:ext cx="3060900" cy="36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IN" dirty="0"/>
              <a:t>	</a:t>
            </a:r>
            <a:endParaRPr dirty="0"/>
          </a:p>
        </p:txBody>
      </p:sp>
      <p:sp>
        <p:nvSpPr>
          <p:cNvPr id="4" name="TextBox 3">
            <a:extLst>
              <a:ext uri="{FF2B5EF4-FFF2-40B4-BE49-F238E27FC236}">
                <a16:creationId xmlns:a16="http://schemas.microsoft.com/office/drawing/2014/main" id="{113EF9C9-6354-176C-56A6-B182096089C6}"/>
              </a:ext>
            </a:extLst>
          </p:cNvPr>
          <p:cNvSpPr txBox="1"/>
          <p:nvPr/>
        </p:nvSpPr>
        <p:spPr>
          <a:xfrm flipH="1">
            <a:off x="865776" y="1364341"/>
            <a:ext cx="6362338" cy="2893100"/>
          </a:xfrm>
          <a:prstGeom prst="rect">
            <a:avLst/>
          </a:prstGeom>
          <a:noFill/>
        </p:spPr>
        <p:txBody>
          <a:bodyPr wrap="square" rtlCol="0">
            <a:spAutoFit/>
          </a:bodyPr>
          <a:lstStyle/>
          <a:p>
            <a:pPr>
              <a:buClr>
                <a:schemeClr val="bg1"/>
              </a:buClr>
            </a:pPr>
            <a:r>
              <a:rPr lang="en-US" b="0" i="0" dirty="0">
                <a:solidFill>
                  <a:schemeClr val="bg1">
                    <a:lumMod val="75000"/>
                  </a:schemeClr>
                </a:solidFill>
                <a:effectLst/>
                <a:latin typeface="montserratregular"/>
              </a:rPr>
              <a:t>Good Street lighting systems in rural areas improve road safety, personal security and raise the standard of living. Street lighting also improves safety for drivers, riders, and pedestrians on roads, where the road conditions are sometimes not of the desired standards. Streetlights have been installed in many villages and state highways in Central India. However, many times these lights remain non- functional due to late information about the exact location and unavailability of sufficient service support. Consequently, in the absence of proper lighting, some of these areas become unsafe for people at night especially elders, women, and children. An automated feedback system based on a software may allow the service engineers to know the exact location of non-functional streetlights in their areas of responsibility. And also to ensure maximum efficiency and energy saving purpose a system is also designed in such a way that light is switched on or off depending upon its environment.</a:t>
            </a:r>
            <a:endParaRPr lang="en-IN" dirty="0">
              <a:solidFill>
                <a:schemeClr val="bg1">
                  <a:lumMod val="75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3" name="Google Shape;653;p34"/>
          <p:cNvSpPr txBox="1">
            <a:spLocks noGrp="1"/>
          </p:cNvSpPr>
          <p:nvPr>
            <p:ph type="title"/>
          </p:nvPr>
        </p:nvSpPr>
        <p:spPr>
          <a:xfrm>
            <a:off x="599215" y="89492"/>
            <a:ext cx="7850100" cy="65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IN" dirty="0"/>
              <a:t>DESCRIPTON ABOUT PROJECT</a:t>
            </a:r>
            <a:endParaRPr dirty="0"/>
          </a:p>
        </p:txBody>
      </p:sp>
      <p:sp>
        <p:nvSpPr>
          <p:cNvPr id="2" name="Text Placeholder 1">
            <a:extLst>
              <a:ext uri="{FF2B5EF4-FFF2-40B4-BE49-F238E27FC236}">
                <a16:creationId xmlns:a16="http://schemas.microsoft.com/office/drawing/2014/main" id="{ADE66BBB-ED5B-D01E-B2DA-47E555C3A5FE}"/>
              </a:ext>
            </a:extLst>
          </p:cNvPr>
          <p:cNvSpPr>
            <a:spLocks noGrp="1"/>
          </p:cNvSpPr>
          <p:nvPr>
            <p:ph type="body" idx="1"/>
          </p:nvPr>
        </p:nvSpPr>
        <p:spPr>
          <a:xfrm>
            <a:off x="599215" y="1287459"/>
            <a:ext cx="8147836" cy="3766549"/>
          </a:xfrm>
        </p:spPr>
        <p:txBody>
          <a:bodyPr/>
          <a:lstStyle/>
          <a:p>
            <a:pPr>
              <a:buFont typeface="Courier New" panose="02070309020205020404" pitchFamily="49" charset="0"/>
              <a:buChar char="o"/>
            </a:pPr>
            <a:r>
              <a:rPr lang="en-IN" dirty="0"/>
              <a:t>We tend find the street lights which are not working properly (faulty) through a LDR(photoresistor) that placed under the street light.</a:t>
            </a:r>
          </a:p>
          <a:p>
            <a:pPr>
              <a:buFont typeface="Courier New" panose="02070309020205020404" pitchFamily="49" charset="0"/>
              <a:buChar char="o"/>
            </a:pPr>
            <a:endParaRPr lang="en-IN" dirty="0"/>
          </a:p>
          <a:p>
            <a:pPr>
              <a:buFont typeface="Courier New" panose="02070309020205020404" pitchFamily="49" charset="0"/>
              <a:buChar char="o"/>
            </a:pPr>
            <a:r>
              <a:rPr lang="en-IN" dirty="0"/>
              <a:t>The Arduino is coded in such a way that the emitting light intensity is calculated and if the calculated value is less than the required lux value that is 10 then Arduino triggers a signal.</a:t>
            </a:r>
          </a:p>
          <a:p>
            <a:pPr>
              <a:buFont typeface="Courier New" panose="02070309020205020404" pitchFamily="49" charset="0"/>
              <a:buChar char="o"/>
            </a:pPr>
            <a:endParaRPr lang="en-IN" dirty="0"/>
          </a:p>
          <a:p>
            <a:pPr>
              <a:buFont typeface="Courier New" panose="02070309020205020404" pitchFamily="49" charset="0"/>
              <a:buChar char="o"/>
            </a:pPr>
            <a:r>
              <a:rPr lang="en-IN" dirty="0"/>
              <a:t>This signal is moved to </a:t>
            </a:r>
            <a:r>
              <a:rPr lang="en-IN" dirty="0" err="1"/>
              <a:t>Ublox</a:t>
            </a:r>
            <a:r>
              <a:rPr lang="en-IN" dirty="0"/>
              <a:t> module where the geographical location consisting of latitude and longitude are taken.</a:t>
            </a:r>
          </a:p>
          <a:p>
            <a:pPr>
              <a:buFont typeface="Courier New" panose="02070309020205020404" pitchFamily="49" charset="0"/>
              <a:buChar char="o"/>
            </a:pPr>
            <a:endParaRPr lang="en-IN" dirty="0"/>
          </a:p>
          <a:p>
            <a:pPr>
              <a:buFont typeface="Courier New" panose="02070309020205020404" pitchFamily="49" charset="0"/>
              <a:buChar char="o"/>
            </a:pPr>
            <a:r>
              <a:rPr lang="en-IN" dirty="0"/>
              <a:t>The data about geographical location and time stamp is transmitted to the webserver using </a:t>
            </a:r>
          </a:p>
          <a:p>
            <a:pPr marL="158750" indent="0">
              <a:buNone/>
            </a:pPr>
            <a:r>
              <a:rPr lang="en-IN" dirty="0"/>
              <a:t>        WIFI module(ESP 8266).</a:t>
            </a:r>
          </a:p>
          <a:p>
            <a:pPr>
              <a:buFont typeface="Courier New" panose="02070309020205020404" pitchFamily="49" charset="0"/>
              <a:buChar char="o"/>
            </a:pPr>
            <a:endParaRPr lang="en-IN" dirty="0"/>
          </a:p>
          <a:p>
            <a:pPr>
              <a:buFont typeface="Courier New" panose="02070309020205020404" pitchFamily="49" charset="0"/>
              <a:buChar char="o"/>
            </a:pPr>
            <a:r>
              <a:rPr lang="en-IN" dirty="0"/>
              <a:t>These latitude and longitude values are then decoded into a real time location using </a:t>
            </a:r>
            <a:r>
              <a:rPr lang="en-IN" dirty="0" err="1"/>
              <a:t>GeoPy</a:t>
            </a:r>
            <a:r>
              <a:rPr lang="en-IN" dirty="0"/>
              <a:t> module present in python.</a:t>
            </a:r>
          </a:p>
          <a:p>
            <a:pPr>
              <a:buFont typeface="Courier New" panose="02070309020205020404" pitchFamily="49" charset="0"/>
              <a:buChar char="o"/>
            </a:pPr>
            <a:endParaRPr lang="en-IN" dirty="0"/>
          </a:p>
          <a:p>
            <a:pPr>
              <a:buFont typeface="Courier New" panose="02070309020205020404" pitchFamily="49" charset="0"/>
              <a:buChar char="o"/>
            </a:pPr>
            <a:r>
              <a:rPr lang="en-IN" dirty="0"/>
              <a:t>The time stamp and geographical location are stored in the webserver and we trigger a request to the service operator present in the nearby area.</a:t>
            </a:r>
          </a:p>
          <a:p>
            <a:pPr>
              <a:buFont typeface="Courier New" panose="02070309020205020404" pitchFamily="49" charset="0"/>
              <a:buChar char="o"/>
            </a:pPr>
            <a:endParaRPr lang="en-IN" dirty="0"/>
          </a:p>
          <a:p>
            <a:pPr>
              <a:buFont typeface="Courier New" panose="02070309020205020404" pitchFamily="49" charset="0"/>
              <a:buChar char="o"/>
            </a:pPr>
            <a:r>
              <a:rPr lang="en-IN" dirty="0"/>
              <a:t>The service operator receives a request when there is fault detected and when the request is completed the service operator resets the device.</a:t>
            </a:r>
          </a:p>
        </p:txBody>
      </p:sp>
      <p:sp>
        <p:nvSpPr>
          <p:cNvPr id="3" name="Google Shape;653;p34">
            <a:extLst>
              <a:ext uri="{FF2B5EF4-FFF2-40B4-BE49-F238E27FC236}">
                <a16:creationId xmlns:a16="http://schemas.microsoft.com/office/drawing/2014/main" id="{9FA270C6-83C7-B57A-C44D-0612ABA78F44}"/>
              </a:ext>
            </a:extLst>
          </p:cNvPr>
          <p:cNvSpPr txBox="1">
            <a:spLocks/>
          </p:cNvSpPr>
          <p:nvPr/>
        </p:nvSpPr>
        <p:spPr>
          <a:xfrm>
            <a:off x="694685" y="688476"/>
            <a:ext cx="7364794" cy="5989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Krona One"/>
              <a:buNone/>
              <a:defRPr sz="3000" b="0" i="0" u="none" strike="noStrike" cap="none">
                <a:solidFill>
                  <a:srgbClr val="FFFFFF"/>
                </a:solidFill>
                <a:latin typeface="Krona One"/>
                <a:ea typeface="Krona One"/>
                <a:cs typeface="Krona One"/>
                <a:sym typeface="Krona One"/>
              </a:defRPr>
            </a:lvl1pPr>
            <a:lvl2pPr marR="0" lvl="1"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9pPr>
          </a:lstStyle>
          <a:p>
            <a:pPr>
              <a:buClr>
                <a:schemeClr val="dk1"/>
              </a:buClr>
              <a:buSzPts val="1100"/>
              <a:buFont typeface="Arial"/>
              <a:buNone/>
            </a:pPr>
            <a:endParaRPr lang="en-IN"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3" name="Google Shape;653;p34"/>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IN" dirty="0"/>
              <a:t>DESCRIPTON ABOUT PROJECT</a:t>
            </a:r>
            <a:endParaRPr dirty="0"/>
          </a:p>
        </p:txBody>
      </p:sp>
      <p:sp>
        <p:nvSpPr>
          <p:cNvPr id="2" name="Text Placeholder 1">
            <a:extLst>
              <a:ext uri="{FF2B5EF4-FFF2-40B4-BE49-F238E27FC236}">
                <a16:creationId xmlns:a16="http://schemas.microsoft.com/office/drawing/2014/main" id="{ADE66BBB-ED5B-D01E-B2DA-47E555C3A5FE}"/>
              </a:ext>
            </a:extLst>
          </p:cNvPr>
          <p:cNvSpPr>
            <a:spLocks noGrp="1"/>
          </p:cNvSpPr>
          <p:nvPr>
            <p:ph type="body" idx="1"/>
          </p:nvPr>
        </p:nvSpPr>
        <p:spPr>
          <a:xfrm>
            <a:off x="599215" y="1287459"/>
            <a:ext cx="8147836" cy="3766549"/>
          </a:xfrm>
        </p:spPr>
        <p:txBody>
          <a:bodyPr/>
          <a:lstStyle/>
          <a:p>
            <a:pPr>
              <a:buFont typeface="Courier New" panose="02070309020205020404" pitchFamily="49" charset="0"/>
              <a:buChar char="o"/>
            </a:pPr>
            <a:r>
              <a:rPr lang="en-IN" dirty="0"/>
              <a:t>Also the street lights are equipped with IR (Infrared ) sensors which is capable of detecting any kind of motion .</a:t>
            </a:r>
          </a:p>
          <a:p>
            <a:pPr>
              <a:buFont typeface="Courier New" panose="02070309020205020404" pitchFamily="49" charset="0"/>
              <a:buChar char="o"/>
            </a:pPr>
            <a:endParaRPr lang="en-IN" dirty="0"/>
          </a:p>
          <a:p>
            <a:pPr>
              <a:buFont typeface="Courier New" panose="02070309020205020404" pitchFamily="49" charset="0"/>
              <a:buChar char="o"/>
            </a:pPr>
            <a:r>
              <a:rPr lang="en-IN" dirty="0"/>
              <a:t>The motion detected is then considered as an input and the light is set to high meaning light is ON.</a:t>
            </a:r>
          </a:p>
          <a:p>
            <a:pPr>
              <a:buFont typeface="Courier New" panose="02070309020205020404" pitchFamily="49" charset="0"/>
              <a:buChar char="o"/>
            </a:pPr>
            <a:endParaRPr lang="en-IN" dirty="0"/>
          </a:p>
          <a:p>
            <a:pPr>
              <a:buFont typeface="Courier New" panose="02070309020205020404" pitchFamily="49" charset="0"/>
              <a:buChar char="o"/>
            </a:pPr>
            <a:r>
              <a:rPr lang="en-IN" dirty="0"/>
              <a:t>The LDR is again used to detect the light intensity after the IR sensors input and light ON as output.</a:t>
            </a:r>
          </a:p>
          <a:p>
            <a:pPr>
              <a:buFont typeface="Courier New" panose="02070309020205020404" pitchFamily="49" charset="0"/>
              <a:buChar char="o"/>
            </a:pPr>
            <a:endParaRPr lang="en-IN" dirty="0"/>
          </a:p>
          <a:p>
            <a:pPr>
              <a:buFont typeface="Courier New" panose="02070309020205020404" pitchFamily="49" charset="0"/>
              <a:buChar char="o"/>
            </a:pPr>
            <a:r>
              <a:rPr lang="en-IN" dirty="0"/>
              <a:t>This confirms whether the light is properly working or is it faulty.</a:t>
            </a:r>
          </a:p>
          <a:p>
            <a:pPr>
              <a:buFont typeface="Courier New" panose="02070309020205020404" pitchFamily="49" charset="0"/>
              <a:buChar char="o"/>
            </a:pPr>
            <a:endParaRPr lang="en-IN" dirty="0"/>
          </a:p>
          <a:p>
            <a:pPr>
              <a:buFont typeface="Courier New" panose="02070309020205020404" pitchFamily="49" charset="0"/>
              <a:buChar char="o"/>
            </a:pPr>
            <a:endParaRPr lang="en-IN" dirty="0"/>
          </a:p>
          <a:p>
            <a:pPr>
              <a:buFont typeface="Courier New" panose="02070309020205020404" pitchFamily="49" charset="0"/>
              <a:buChar char="o"/>
            </a:pPr>
            <a:endParaRPr lang="en-IN" dirty="0"/>
          </a:p>
          <a:p>
            <a:pPr>
              <a:buFont typeface="Courier New" panose="02070309020205020404" pitchFamily="49" charset="0"/>
              <a:buChar char="o"/>
            </a:pPr>
            <a:r>
              <a:rPr lang="en-IN" dirty="0"/>
              <a:t>Another feature is that the lights are automatically tend to ON or OFF based on the LDR input. Here the input is taken from the environment that Is whether is it sunny or night outside.</a:t>
            </a:r>
          </a:p>
        </p:txBody>
      </p:sp>
    </p:spTree>
    <p:extLst>
      <p:ext uri="{BB962C8B-B14F-4D97-AF65-F5344CB8AC3E}">
        <p14:creationId xmlns:p14="http://schemas.microsoft.com/office/powerpoint/2010/main" val="275225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3" name="Google Shape;653;p34"/>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IN" dirty="0"/>
              <a:t>USE CASE PARADIGM</a:t>
            </a:r>
            <a:endParaRPr dirty="0"/>
          </a:p>
        </p:txBody>
      </p:sp>
      <p:sp>
        <p:nvSpPr>
          <p:cNvPr id="8" name="TextBox 7">
            <a:extLst>
              <a:ext uri="{FF2B5EF4-FFF2-40B4-BE49-F238E27FC236}">
                <a16:creationId xmlns:a16="http://schemas.microsoft.com/office/drawing/2014/main" id="{A11939CA-AD3B-7530-6A5C-3C3A970DF501}"/>
              </a:ext>
            </a:extLst>
          </p:cNvPr>
          <p:cNvSpPr txBox="1"/>
          <p:nvPr/>
        </p:nvSpPr>
        <p:spPr>
          <a:xfrm>
            <a:off x="6142989" y="2485549"/>
            <a:ext cx="325755" cy="253916"/>
          </a:xfrm>
          <a:prstGeom prst="rect">
            <a:avLst/>
          </a:prstGeom>
          <a:noFill/>
        </p:spPr>
        <p:txBody>
          <a:bodyPr wrap="square" rtlCol="0">
            <a:spAutoFit/>
          </a:bodyPr>
          <a:lstStyle/>
          <a:p>
            <a:r>
              <a:rPr lang="en-IN" sz="1050" dirty="0">
                <a:latin typeface="Bahnschrift Light" panose="020B0502040204020203" pitchFamily="34" charset="0"/>
              </a:rPr>
              <a:t>l</a:t>
            </a:r>
          </a:p>
        </p:txBody>
      </p:sp>
      <p:pic>
        <p:nvPicPr>
          <p:cNvPr id="4" name="Picture 3">
            <a:extLst>
              <a:ext uri="{FF2B5EF4-FFF2-40B4-BE49-F238E27FC236}">
                <a16:creationId xmlns:a16="http://schemas.microsoft.com/office/drawing/2014/main" id="{4F59E5C2-8D9B-A224-169E-DBB91BCE78C9}"/>
              </a:ext>
            </a:extLst>
          </p:cNvPr>
          <p:cNvPicPr>
            <a:picLocks noChangeAspect="1"/>
          </p:cNvPicPr>
          <p:nvPr/>
        </p:nvPicPr>
        <p:blipFill>
          <a:blip r:embed="rId3"/>
          <a:stretch>
            <a:fillRect/>
          </a:stretch>
        </p:blipFill>
        <p:spPr>
          <a:xfrm>
            <a:off x="678781" y="1409309"/>
            <a:ext cx="7600438" cy="3299399"/>
          </a:xfrm>
          <a:prstGeom prst="rect">
            <a:avLst/>
          </a:prstGeom>
        </p:spPr>
      </p:pic>
    </p:spTree>
    <p:extLst>
      <p:ext uri="{BB962C8B-B14F-4D97-AF65-F5344CB8AC3E}">
        <p14:creationId xmlns:p14="http://schemas.microsoft.com/office/powerpoint/2010/main" val="739093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33"/>
          <p:cNvSpPr txBox="1">
            <a:spLocks noGrp="1"/>
          </p:cNvSpPr>
          <p:nvPr>
            <p:ph type="title" idx="9"/>
          </p:nvPr>
        </p:nvSpPr>
        <p:spPr>
          <a:xfrm>
            <a:off x="599100" y="538673"/>
            <a:ext cx="7945800" cy="6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u="sng" dirty="0">
                <a:solidFill>
                  <a:schemeClr val="bg1"/>
                </a:solidFill>
                <a:latin typeface="Krona One" panose="020B0604020202020204" charset="0"/>
                <a:ea typeface="Roboto" panose="02000000000000000000" pitchFamily="2" charset="0"/>
              </a:rPr>
              <a:t>TECHNOLOGIES USED </a:t>
            </a:r>
            <a:endParaRPr u="sng" dirty="0">
              <a:solidFill>
                <a:schemeClr val="bg1"/>
              </a:solidFill>
              <a:latin typeface="Krona One" panose="020B0604020202020204" charset="0"/>
              <a:ea typeface="Roboto" panose="02000000000000000000" pitchFamily="2" charset="0"/>
            </a:endParaRPr>
          </a:p>
        </p:txBody>
      </p:sp>
      <p:sp>
        <p:nvSpPr>
          <p:cNvPr id="637" name="Google Shape;637;p33"/>
          <p:cNvSpPr txBox="1">
            <a:spLocks noGrp="1"/>
          </p:cNvSpPr>
          <p:nvPr>
            <p:ph type="subTitle" idx="7"/>
          </p:nvPr>
        </p:nvSpPr>
        <p:spPr>
          <a:xfrm>
            <a:off x="3881554" y="2185089"/>
            <a:ext cx="3060900" cy="36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IN" dirty="0"/>
              <a:t>	</a:t>
            </a:r>
            <a:endParaRPr dirty="0"/>
          </a:p>
        </p:txBody>
      </p:sp>
      <p:sp>
        <p:nvSpPr>
          <p:cNvPr id="4" name="TextBox 3">
            <a:extLst>
              <a:ext uri="{FF2B5EF4-FFF2-40B4-BE49-F238E27FC236}">
                <a16:creationId xmlns:a16="http://schemas.microsoft.com/office/drawing/2014/main" id="{113EF9C9-6354-176C-56A6-B182096089C6}"/>
              </a:ext>
            </a:extLst>
          </p:cNvPr>
          <p:cNvSpPr txBox="1"/>
          <p:nvPr/>
        </p:nvSpPr>
        <p:spPr>
          <a:xfrm flipH="1">
            <a:off x="865776" y="1340249"/>
            <a:ext cx="6362338" cy="3539430"/>
          </a:xfrm>
          <a:prstGeom prst="rect">
            <a:avLst/>
          </a:prstGeom>
          <a:noFill/>
        </p:spPr>
        <p:txBody>
          <a:bodyPr wrap="square" rtlCol="0">
            <a:spAutoFit/>
          </a:bodyPr>
          <a:lstStyle/>
          <a:p>
            <a:pPr marL="285750" indent="-285750">
              <a:buClr>
                <a:schemeClr val="bg1"/>
              </a:buClr>
              <a:buFont typeface="Wingdings" panose="05000000000000000000" pitchFamily="2" charset="2"/>
              <a:buChar char="Ø"/>
            </a:pPr>
            <a:r>
              <a:rPr lang="en-IN" dirty="0">
                <a:solidFill>
                  <a:schemeClr val="bg1">
                    <a:lumMod val="75000"/>
                  </a:schemeClr>
                </a:solidFill>
              </a:rPr>
              <a:t>Hardware :-</a:t>
            </a:r>
          </a:p>
          <a:p>
            <a:pPr marL="342900" lvl="6" indent="-342900">
              <a:buClr>
                <a:schemeClr val="bg1"/>
              </a:buClr>
              <a:buFont typeface="+mj-lt"/>
              <a:buAutoNum type="arabicPeriod"/>
            </a:pPr>
            <a:r>
              <a:rPr lang="en-IN" dirty="0">
                <a:solidFill>
                  <a:schemeClr val="bg1">
                    <a:lumMod val="75000"/>
                  </a:schemeClr>
                </a:solidFill>
              </a:rPr>
              <a:t>Arduino Uno</a:t>
            </a:r>
          </a:p>
          <a:p>
            <a:pPr marL="342900" lvl="6" indent="-342900">
              <a:buClr>
                <a:schemeClr val="bg1"/>
              </a:buClr>
              <a:buFont typeface="+mj-lt"/>
              <a:buAutoNum type="arabicPeriod"/>
            </a:pPr>
            <a:r>
              <a:rPr lang="en-IN" dirty="0" err="1">
                <a:solidFill>
                  <a:schemeClr val="bg1">
                    <a:lumMod val="75000"/>
                  </a:schemeClr>
                </a:solidFill>
              </a:rPr>
              <a:t>Ublox</a:t>
            </a:r>
            <a:r>
              <a:rPr lang="en-IN" dirty="0">
                <a:solidFill>
                  <a:schemeClr val="bg1">
                    <a:lumMod val="75000"/>
                  </a:schemeClr>
                </a:solidFill>
              </a:rPr>
              <a:t> Neo – 6M</a:t>
            </a:r>
          </a:p>
          <a:p>
            <a:pPr marL="342900" lvl="6" indent="-342900">
              <a:buClr>
                <a:schemeClr val="bg1"/>
              </a:buClr>
              <a:buFont typeface="+mj-lt"/>
              <a:buAutoNum type="arabicPeriod"/>
            </a:pPr>
            <a:r>
              <a:rPr lang="en-IN" dirty="0">
                <a:solidFill>
                  <a:schemeClr val="bg1">
                    <a:lumMod val="75000"/>
                  </a:schemeClr>
                </a:solidFill>
              </a:rPr>
              <a:t>LDR</a:t>
            </a:r>
          </a:p>
          <a:p>
            <a:pPr marL="342900" lvl="6" indent="-342900">
              <a:buClr>
                <a:schemeClr val="bg1"/>
              </a:buClr>
              <a:buFont typeface="+mj-lt"/>
              <a:buAutoNum type="arabicPeriod"/>
            </a:pPr>
            <a:r>
              <a:rPr lang="en-IN" dirty="0">
                <a:solidFill>
                  <a:schemeClr val="bg1">
                    <a:lumMod val="75000"/>
                  </a:schemeClr>
                </a:solidFill>
              </a:rPr>
              <a:t>ESP 8266</a:t>
            </a:r>
          </a:p>
          <a:p>
            <a:pPr marL="342900" lvl="6" indent="-342900">
              <a:buClr>
                <a:schemeClr val="bg1"/>
              </a:buClr>
              <a:buFont typeface="+mj-lt"/>
              <a:buAutoNum type="arabicPeriod"/>
            </a:pPr>
            <a:r>
              <a:rPr lang="en-IN" dirty="0">
                <a:solidFill>
                  <a:schemeClr val="bg1">
                    <a:lumMod val="75000"/>
                  </a:schemeClr>
                </a:solidFill>
              </a:rPr>
              <a:t>IR Sensor</a:t>
            </a:r>
          </a:p>
          <a:p>
            <a:pPr marL="342900" lvl="6" indent="-342900">
              <a:buClr>
                <a:schemeClr val="bg1"/>
              </a:buClr>
              <a:buFont typeface="Wingdings" panose="05000000000000000000" pitchFamily="2" charset="2"/>
              <a:buChar char="Ø"/>
            </a:pPr>
            <a:endParaRPr lang="en-IN" dirty="0">
              <a:solidFill>
                <a:schemeClr val="bg1">
                  <a:lumMod val="75000"/>
                </a:schemeClr>
              </a:solidFill>
            </a:endParaRPr>
          </a:p>
          <a:p>
            <a:pPr marL="342900" lvl="6" indent="-342900">
              <a:buClr>
                <a:schemeClr val="bg1"/>
              </a:buClr>
              <a:buFont typeface="Wingdings" panose="05000000000000000000" pitchFamily="2" charset="2"/>
              <a:buChar char="Ø"/>
            </a:pPr>
            <a:r>
              <a:rPr lang="en-IN" dirty="0">
                <a:solidFill>
                  <a:schemeClr val="bg1">
                    <a:lumMod val="75000"/>
                  </a:schemeClr>
                </a:solidFill>
              </a:rPr>
              <a:t>Software:-</a:t>
            </a:r>
          </a:p>
          <a:p>
            <a:pPr marL="342900" lvl="6" indent="-342900">
              <a:buClr>
                <a:schemeClr val="bg1"/>
              </a:buClr>
              <a:buFont typeface="+mj-lt"/>
              <a:buAutoNum type="arabicPeriod"/>
            </a:pPr>
            <a:r>
              <a:rPr lang="en-IN" dirty="0">
                <a:solidFill>
                  <a:schemeClr val="bg1">
                    <a:lumMod val="75000"/>
                  </a:schemeClr>
                </a:solidFill>
              </a:rPr>
              <a:t>HTML,CSS and PHP</a:t>
            </a:r>
          </a:p>
          <a:p>
            <a:pPr marL="342900" lvl="6" indent="-342900">
              <a:buClr>
                <a:schemeClr val="bg1"/>
              </a:buClr>
              <a:buFont typeface="+mj-lt"/>
              <a:buAutoNum type="arabicPeriod"/>
            </a:pPr>
            <a:r>
              <a:rPr lang="en-IN" dirty="0">
                <a:solidFill>
                  <a:schemeClr val="bg1">
                    <a:lumMod val="75000"/>
                  </a:schemeClr>
                </a:solidFill>
              </a:rPr>
              <a:t>MYSQL</a:t>
            </a:r>
          </a:p>
          <a:p>
            <a:pPr marL="342900" lvl="6" indent="-342900">
              <a:buClr>
                <a:schemeClr val="bg1"/>
              </a:buClr>
              <a:buFont typeface="+mj-lt"/>
              <a:buAutoNum type="arabicPeriod"/>
            </a:pPr>
            <a:r>
              <a:rPr lang="en-IN" dirty="0">
                <a:solidFill>
                  <a:schemeClr val="bg1">
                    <a:lumMod val="75000"/>
                  </a:schemeClr>
                </a:solidFill>
              </a:rPr>
              <a:t>Python </a:t>
            </a:r>
            <a:r>
              <a:rPr lang="en-IN" dirty="0" err="1">
                <a:solidFill>
                  <a:schemeClr val="bg1">
                    <a:lumMod val="75000"/>
                  </a:schemeClr>
                </a:solidFill>
              </a:rPr>
              <a:t>GeoPy</a:t>
            </a:r>
            <a:endParaRPr lang="en-IN" dirty="0">
              <a:solidFill>
                <a:schemeClr val="bg1">
                  <a:lumMod val="75000"/>
                </a:schemeClr>
              </a:solidFill>
            </a:endParaRPr>
          </a:p>
          <a:p>
            <a:pPr marL="342900" lvl="6" indent="-342900">
              <a:buClr>
                <a:schemeClr val="bg1"/>
              </a:buClr>
              <a:buFont typeface="+mj-lt"/>
              <a:buAutoNum type="arabicPeriod"/>
            </a:pPr>
            <a:r>
              <a:rPr lang="en-IN" dirty="0">
                <a:solidFill>
                  <a:schemeClr val="bg1">
                    <a:lumMod val="75000"/>
                  </a:schemeClr>
                </a:solidFill>
              </a:rPr>
              <a:t>ARDUINO IDE</a:t>
            </a:r>
          </a:p>
          <a:p>
            <a:pPr marL="342900" lvl="6" indent="-342900">
              <a:buClr>
                <a:schemeClr val="bg1"/>
              </a:buClr>
              <a:buFont typeface="Arial" panose="020B0604020202020204" pitchFamily="34" charset="0"/>
              <a:buChar char="•"/>
            </a:pPr>
            <a:endParaRPr lang="en-IN" dirty="0">
              <a:solidFill>
                <a:schemeClr val="bg1">
                  <a:lumMod val="75000"/>
                </a:schemeClr>
              </a:solidFill>
            </a:endParaRPr>
          </a:p>
          <a:p>
            <a:pPr marL="342900" lvl="6" indent="-342900">
              <a:buClr>
                <a:schemeClr val="bg1"/>
              </a:buClr>
              <a:buFont typeface="+mj-lt"/>
              <a:buAutoNum type="arabicPeriod"/>
            </a:pPr>
            <a:endParaRPr lang="en-IN" dirty="0">
              <a:solidFill>
                <a:schemeClr val="bg1">
                  <a:lumMod val="75000"/>
                </a:schemeClr>
              </a:solidFill>
            </a:endParaRPr>
          </a:p>
          <a:p>
            <a:pPr marL="285750" indent="-285750">
              <a:buClr>
                <a:schemeClr val="bg1"/>
              </a:buClr>
              <a:buFont typeface="Wingdings" panose="05000000000000000000" pitchFamily="2" charset="2"/>
              <a:buChar char="Ø"/>
            </a:pPr>
            <a:endParaRPr lang="en-IN" dirty="0">
              <a:solidFill>
                <a:schemeClr val="bg1">
                  <a:lumMod val="75000"/>
                </a:schemeClr>
              </a:solidFill>
            </a:endParaRPr>
          </a:p>
          <a:p>
            <a:pPr marL="285750" indent="-285750">
              <a:buClr>
                <a:schemeClr val="bg1"/>
              </a:buClr>
              <a:buFont typeface="Wingdings" panose="05000000000000000000" pitchFamily="2" charset="2"/>
              <a:buChar char="Ø"/>
            </a:pPr>
            <a:endParaRPr lang="en-IN" dirty="0">
              <a:solidFill>
                <a:schemeClr val="bg1">
                  <a:lumMod val="75000"/>
                </a:schemeClr>
              </a:solidFill>
            </a:endParaRPr>
          </a:p>
        </p:txBody>
      </p:sp>
      <p:pic>
        <p:nvPicPr>
          <p:cNvPr id="3" name="Picture 2">
            <a:extLst>
              <a:ext uri="{FF2B5EF4-FFF2-40B4-BE49-F238E27FC236}">
                <a16:creationId xmlns:a16="http://schemas.microsoft.com/office/drawing/2014/main" id="{63F87593-EA6E-0EB8-9457-4345E5448565}"/>
              </a:ext>
            </a:extLst>
          </p:cNvPr>
          <p:cNvPicPr>
            <a:picLocks noChangeAspect="1"/>
          </p:cNvPicPr>
          <p:nvPr/>
        </p:nvPicPr>
        <p:blipFill>
          <a:blip r:embed="rId3"/>
          <a:stretch>
            <a:fillRect/>
          </a:stretch>
        </p:blipFill>
        <p:spPr>
          <a:xfrm>
            <a:off x="5412004" y="1340249"/>
            <a:ext cx="1049079" cy="631229"/>
          </a:xfrm>
          <a:prstGeom prst="rect">
            <a:avLst/>
          </a:prstGeom>
        </p:spPr>
      </p:pic>
      <p:pic>
        <p:nvPicPr>
          <p:cNvPr id="6" name="Picture 5">
            <a:extLst>
              <a:ext uri="{FF2B5EF4-FFF2-40B4-BE49-F238E27FC236}">
                <a16:creationId xmlns:a16="http://schemas.microsoft.com/office/drawing/2014/main" id="{928CDF8A-5D44-107C-A14B-3E99829F2C70}"/>
              </a:ext>
            </a:extLst>
          </p:cNvPr>
          <p:cNvPicPr>
            <a:picLocks noChangeAspect="1"/>
          </p:cNvPicPr>
          <p:nvPr/>
        </p:nvPicPr>
        <p:blipFill>
          <a:blip r:embed="rId4"/>
          <a:stretch>
            <a:fillRect/>
          </a:stretch>
        </p:blipFill>
        <p:spPr>
          <a:xfrm>
            <a:off x="3267456" y="3778378"/>
            <a:ext cx="987552" cy="909949"/>
          </a:xfrm>
          <a:prstGeom prst="rect">
            <a:avLst/>
          </a:prstGeom>
        </p:spPr>
      </p:pic>
    </p:spTree>
    <p:extLst>
      <p:ext uri="{BB962C8B-B14F-4D97-AF65-F5344CB8AC3E}">
        <p14:creationId xmlns:p14="http://schemas.microsoft.com/office/powerpoint/2010/main" val="24199359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3" name="Google Shape;653;p34"/>
          <p:cNvSpPr txBox="1">
            <a:spLocks noGrp="1"/>
          </p:cNvSpPr>
          <p:nvPr>
            <p:ph type="title"/>
          </p:nvPr>
        </p:nvSpPr>
        <p:spPr>
          <a:xfrm>
            <a:off x="585048" y="154896"/>
            <a:ext cx="7850100" cy="65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IN" dirty="0"/>
              <a:t>Program Flow Chart-I</a:t>
            </a:r>
            <a:endParaRPr dirty="0"/>
          </a:p>
        </p:txBody>
      </p:sp>
      <p:sp>
        <p:nvSpPr>
          <p:cNvPr id="8" name="TextBox 7">
            <a:extLst>
              <a:ext uri="{FF2B5EF4-FFF2-40B4-BE49-F238E27FC236}">
                <a16:creationId xmlns:a16="http://schemas.microsoft.com/office/drawing/2014/main" id="{A11939CA-AD3B-7530-6A5C-3C3A970DF501}"/>
              </a:ext>
            </a:extLst>
          </p:cNvPr>
          <p:cNvSpPr txBox="1"/>
          <p:nvPr/>
        </p:nvSpPr>
        <p:spPr>
          <a:xfrm>
            <a:off x="6142989" y="2485549"/>
            <a:ext cx="325755" cy="253916"/>
          </a:xfrm>
          <a:prstGeom prst="rect">
            <a:avLst/>
          </a:prstGeom>
          <a:noFill/>
        </p:spPr>
        <p:txBody>
          <a:bodyPr wrap="square" rtlCol="0">
            <a:spAutoFit/>
          </a:bodyPr>
          <a:lstStyle/>
          <a:p>
            <a:r>
              <a:rPr lang="en-IN" sz="1050" dirty="0">
                <a:latin typeface="Bahnschrift Light" panose="020B0502040204020203" pitchFamily="34" charset="0"/>
              </a:rPr>
              <a:t>l</a:t>
            </a:r>
          </a:p>
        </p:txBody>
      </p:sp>
      <p:pic>
        <p:nvPicPr>
          <p:cNvPr id="3" name="Picture 2">
            <a:extLst>
              <a:ext uri="{FF2B5EF4-FFF2-40B4-BE49-F238E27FC236}">
                <a16:creationId xmlns:a16="http://schemas.microsoft.com/office/drawing/2014/main" id="{E20D76FC-F9A7-A8BA-B9DB-BD329108EC7A}"/>
              </a:ext>
            </a:extLst>
          </p:cNvPr>
          <p:cNvPicPr>
            <a:picLocks noChangeAspect="1"/>
          </p:cNvPicPr>
          <p:nvPr/>
        </p:nvPicPr>
        <p:blipFill>
          <a:blip r:embed="rId3"/>
          <a:stretch>
            <a:fillRect/>
          </a:stretch>
        </p:blipFill>
        <p:spPr>
          <a:xfrm>
            <a:off x="2326879" y="1026203"/>
            <a:ext cx="4366438" cy="3792280"/>
          </a:xfrm>
          <a:prstGeom prst="rect">
            <a:avLst/>
          </a:prstGeom>
        </p:spPr>
      </p:pic>
      <p:sp>
        <p:nvSpPr>
          <p:cNvPr id="4" name="TextBox 3">
            <a:extLst>
              <a:ext uri="{FF2B5EF4-FFF2-40B4-BE49-F238E27FC236}">
                <a16:creationId xmlns:a16="http://schemas.microsoft.com/office/drawing/2014/main" id="{AD93E325-23FA-056B-70BB-D867C32D547A}"/>
              </a:ext>
            </a:extLst>
          </p:cNvPr>
          <p:cNvSpPr txBox="1"/>
          <p:nvPr/>
        </p:nvSpPr>
        <p:spPr>
          <a:xfrm>
            <a:off x="198474" y="872314"/>
            <a:ext cx="1041990" cy="307777"/>
          </a:xfrm>
          <a:prstGeom prst="rect">
            <a:avLst/>
          </a:prstGeom>
          <a:noFill/>
        </p:spPr>
        <p:txBody>
          <a:bodyPr wrap="square" rtlCol="0">
            <a:spAutoFit/>
          </a:bodyPr>
          <a:lstStyle/>
          <a:p>
            <a:r>
              <a:rPr lang="en-IN" dirty="0">
                <a:solidFill>
                  <a:schemeClr val="accent4">
                    <a:lumMod val="75000"/>
                  </a:schemeClr>
                </a:solidFill>
                <a:latin typeface="Times New Roman" panose="02020603050405020304" pitchFamily="18" charset="0"/>
                <a:cs typeface="Times New Roman" panose="02020603050405020304" pitchFamily="18" charset="0"/>
              </a:rPr>
              <a:t>Setup() :-</a:t>
            </a:r>
          </a:p>
        </p:txBody>
      </p:sp>
    </p:spTree>
    <p:extLst>
      <p:ext uri="{BB962C8B-B14F-4D97-AF65-F5344CB8AC3E}">
        <p14:creationId xmlns:p14="http://schemas.microsoft.com/office/powerpoint/2010/main" val="3683102373"/>
      </p:ext>
    </p:extLst>
  </p:cSld>
  <p:clrMapOvr>
    <a:masterClrMapping/>
  </p:clrMapOvr>
</p:sld>
</file>

<file path=ppt/theme/theme1.xml><?xml version="1.0" encoding="utf-8"?>
<a:theme xmlns:a="http://schemas.openxmlformats.org/drawingml/2006/main" name="Modern Geometric Pitch Deck by Slidesgo">
  <a:themeElements>
    <a:clrScheme name="Simple Light">
      <a:dk1>
        <a:srgbClr val="2D2842"/>
      </a:dk1>
      <a:lt1>
        <a:srgbClr val="FFFFFF"/>
      </a:lt1>
      <a:dk2>
        <a:srgbClr val="2D2842"/>
      </a:dk2>
      <a:lt2>
        <a:srgbClr val="FFFFFF"/>
      </a:lt2>
      <a:accent1>
        <a:srgbClr val="2D2842"/>
      </a:accent1>
      <a:accent2>
        <a:srgbClr val="FB7843"/>
      </a:accent2>
      <a:accent3>
        <a:srgbClr val="FB7843"/>
      </a:accent3>
      <a:accent4>
        <a:srgbClr val="E85CDB"/>
      </a:accent4>
      <a:accent5>
        <a:srgbClr val="E85CDB"/>
      </a:accent5>
      <a:accent6>
        <a:srgbClr val="E85CE2"/>
      </a:accent6>
      <a:hlink>
        <a:srgbClr val="FB78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541</TotalTime>
  <Words>958</Words>
  <Application>Microsoft Office PowerPoint</Application>
  <PresentationFormat>On-screen Show (16:9)</PresentationFormat>
  <Paragraphs>136</Paragraphs>
  <Slides>17</Slides>
  <Notes>17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vt:i4>
      </vt:variant>
    </vt:vector>
  </HeadingPairs>
  <TitlesOfParts>
    <vt:vector size="29" baseType="lpstr">
      <vt:lpstr>Bahnschrift Light</vt:lpstr>
      <vt:lpstr>Muli</vt:lpstr>
      <vt:lpstr>Arial Black</vt:lpstr>
      <vt:lpstr>Roboto Light</vt:lpstr>
      <vt:lpstr>montserratregular</vt:lpstr>
      <vt:lpstr>Wingdings</vt:lpstr>
      <vt:lpstr>Arial</vt:lpstr>
      <vt:lpstr>Roboto</vt:lpstr>
      <vt:lpstr>Krona One</vt:lpstr>
      <vt:lpstr>Courier New</vt:lpstr>
      <vt:lpstr>Times New Roman</vt:lpstr>
      <vt:lpstr>Modern Geometric Pitch Deck by Slidesgo</vt:lpstr>
      <vt:lpstr>Smart street lighting system </vt:lpstr>
      <vt:lpstr>SIH 2022 PS DETAILS</vt:lpstr>
      <vt:lpstr>TABLE OF CONTENTS</vt:lpstr>
      <vt:lpstr>ABSTRACT </vt:lpstr>
      <vt:lpstr>DESCRIPTON ABOUT PROJECT</vt:lpstr>
      <vt:lpstr>DESCRIPTON ABOUT PROJECT</vt:lpstr>
      <vt:lpstr>USE CASE PARADIGM</vt:lpstr>
      <vt:lpstr>TECHNOLOGIES USED </vt:lpstr>
      <vt:lpstr>Program Flow Chart-I</vt:lpstr>
      <vt:lpstr>Program Flow Chart-II</vt:lpstr>
      <vt:lpstr>IOT SYSTEM CIRCUIT DESIGN </vt:lpstr>
      <vt:lpstr>TEST CASES </vt:lpstr>
      <vt:lpstr>TEST CASES(cont..) </vt:lpstr>
      <vt:lpstr>TEST CASES(cont..) </vt:lpstr>
      <vt:lpstr>TEST CASES(cont..) </vt:lpstr>
      <vt:lpstr>TEST CASES(cont..) </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GEOMETRIC PITCH DECK</dc:title>
  <dc:creator>N Abhiram</dc:creator>
  <cp:lastModifiedBy>20-737-139_DOVARI KIRAN</cp:lastModifiedBy>
  <cp:revision>10</cp:revision>
  <dcterms:modified xsi:type="dcterms:W3CDTF">2022-12-30T02:41:26Z</dcterms:modified>
</cp:coreProperties>
</file>